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true" autoCompressPictures="0" embedTrueTypeFonts="true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9144000" cy="5143500"/>
  <p:notesSz cx="5143500" cy="9144000"/>
  <p:embeddedFontLst>
    <p:embeddedFont>
      <p:font typeface="Raleway Bold"/>
      <p:regular r:id="rId201314"/>
    </p:embeddedFont>
    <p:embeddedFont>
      <p:font typeface="Raleway"/>
      <p:regular r:id="rId201315"/>
    </p:embeddedFont>
    <p:embeddedFont>
      <p:font typeface="Roboto"/>
      <p:regular r:id="rId201316"/>
    </p:embeddedFont>
    <p:embeddedFont>
      <p:font typeface="Roboto Bold"/>
      <p:regular r:id="rId201317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201314" Target="fonts/201314.fntdata" Type="http://schemas.openxmlformats.org/officeDocument/2006/relationships/font"/><Relationship Id="rId201315" Target="fonts/201315.fntdata" Type="http://schemas.openxmlformats.org/officeDocument/2006/relationships/font"/><Relationship Id="rId201316" Target="fonts/201316.fntdata" Type="http://schemas.openxmlformats.org/officeDocument/2006/relationships/font"/><Relationship Id="rId201317" Target="fonts/201317.fntdata" Type="http://schemas.openxmlformats.org/officeDocument/2006/relationships/font"/><Relationship Id="rId201318" Target="fonts/201318.fntdata" Type="http://schemas.openxmlformats.org/officeDocument/2006/relationships/font"/><Relationship Id="rId201319" Target="fonts/201319.fntdata" Type="http://schemas.openxmlformats.org/officeDocument/2006/relationships/font"/><Relationship Id="rId201320" Target="fonts/201320.fntdata" Type="http://schemas.openxmlformats.org/officeDocument/2006/relationships/font"/><Relationship Id="rId201321" Target="fonts/201321.fntdata" Type="http://schemas.openxmlformats.org/officeDocument/2006/relationships/font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image" Target="../media/image-11-3.png"/><Relationship Id="rId4" Type="http://schemas.openxmlformats.org/officeDocument/2006/relationships/image" Target="../media/image-11-4.svg"/><Relationship Id="rId5" Type="http://schemas.openxmlformats.org/officeDocument/2006/relationships/image" Target="../media/image-11-5.png"/><Relationship Id="rId6" Type="http://schemas.openxmlformats.org/officeDocument/2006/relationships/image" Target="../media/image-11-6.svg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svg"/><Relationship Id="rId4" Type="http://schemas.openxmlformats.org/officeDocument/2006/relationships/image" Target="../media/image-5-2.png"/><Relationship Id="rId5" Type="http://schemas.openxmlformats.org/officeDocument/2006/relationships/image" Target="../media/image-5-3.svg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5842" y="106263"/>
            <a:ext cx="3287316" cy="49309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2130549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返回拿撒勒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267519" y="2786137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馬太福音 2:19–23</a:t>
            </a:r>
            <a:endParaRPr lang="zh-CN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106263"/>
            <a:ext cx="3287316" cy="49309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1085031"/>
            <a:ext cx="4722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我們來想一想 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🤔</a:t>
            </a:r>
            <a:endParaRPr lang="zh-CN" sz="2750" dirty="0"/>
          </a:p>
        </p:txBody>
      </p:sp>
      <p:sp>
        <p:nvSpPr>
          <p:cNvPr id="5" name="Shape 2"/>
          <p:cNvSpPr/>
          <p:nvPr/>
        </p:nvSpPr>
        <p:spPr>
          <a:xfrm>
            <a:off x="3925119" y="1745382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3978287" y="1771948"/>
            <a:ext cx="212601" cy="2658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6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</a:t>
            </a:r>
            <a:endParaRPr lang="en-US" sz="1650" dirty="0"/>
          </a:p>
        </p:txBody>
      </p:sp>
      <p:sp>
        <p:nvSpPr>
          <p:cNvPr id="7" name="Text 4"/>
          <p:cNvSpPr/>
          <p:nvPr/>
        </p:nvSpPr>
        <p:spPr>
          <a:xfrm>
            <a:off x="4385816" y="1794049"/>
            <a:ext cx="426206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神怎樣提醒約瑟？</a:t>
            </a:r>
            <a:endParaRPr lang="zh-CN" sz="1350" dirty="0"/>
          </a:p>
        </p:txBody>
      </p:sp>
      <p:sp>
        <p:nvSpPr>
          <p:cNvPr id="8" name="Text 5"/>
          <p:cNvSpPr/>
          <p:nvPr/>
        </p:nvSpPr>
        <p:spPr>
          <a:xfrm>
            <a:off x="4385816" y="2100560"/>
            <a:ext cx="426206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神用什麼方法向約瑟說話呢？（在夢中說話）</a:t>
            </a:r>
            <a:endParaRPr lang="zh-CN" sz="1100" dirty="0"/>
          </a:p>
        </p:txBody>
      </p:sp>
      <p:sp>
        <p:nvSpPr>
          <p:cNvPr id="9" name="Shape 6"/>
          <p:cNvSpPr/>
          <p:nvPr/>
        </p:nvSpPr>
        <p:spPr>
          <a:xfrm>
            <a:off x="3925119" y="2610892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3978287" y="2637458"/>
            <a:ext cx="212601" cy="2658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6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</a:t>
            </a:r>
            <a:endParaRPr lang="en-US" sz="1650" dirty="0"/>
          </a:p>
        </p:txBody>
      </p:sp>
      <p:sp>
        <p:nvSpPr>
          <p:cNvPr id="11" name="Text 8"/>
          <p:cNvSpPr/>
          <p:nvPr/>
        </p:nvSpPr>
        <p:spPr>
          <a:xfrm>
            <a:off x="4385816" y="2659559"/>
            <a:ext cx="426206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約瑟聽見後怎樣做？</a:t>
            </a:r>
            <a:endParaRPr lang="zh-CN" sz="1350" dirty="0"/>
          </a:p>
        </p:txBody>
      </p:sp>
      <p:sp>
        <p:nvSpPr>
          <p:cNvPr id="12" name="Text 9"/>
          <p:cNvSpPr/>
          <p:nvPr/>
        </p:nvSpPr>
        <p:spPr>
          <a:xfrm>
            <a:off x="4385816" y="2966070"/>
            <a:ext cx="426206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他有沒有立刻行動？他的心裡有什麼感覺？</a:t>
            </a:r>
            <a:endParaRPr lang="zh-CN" sz="1100" dirty="0"/>
          </a:p>
        </p:txBody>
      </p:sp>
      <p:sp>
        <p:nvSpPr>
          <p:cNvPr id="13" name="Shape 10"/>
          <p:cNvSpPr/>
          <p:nvPr/>
        </p:nvSpPr>
        <p:spPr>
          <a:xfrm>
            <a:off x="3925119" y="3476402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3978287" y="3502968"/>
            <a:ext cx="212601" cy="2658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6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</a:t>
            </a:r>
            <a:endParaRPr lang="en-US" sz="1650" dirty="0"/>
          </a:p>
        </p:txBody>
      </p:sp>
      <p:sp>
        <p:nvSpPr>
          <p:cNvPr id="15" name="Text 12"/>
          <p:cNvSpPr/>
          <p:nvPr/>
        </p:nvSpPr>
        <p:spPr>
          <a:xfrm>
            <a:off x="4385816" y="3525069"/>
            <a:ext cx="426206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約瑟一家最後住在哪裡？</a:t>
            </a:r>
            <a:endParaRPr lang="zh-CN" sz="1350" dirty="0"/>
          </a:p>
        </p:txBody>
      </p:sp>
      <p:sp>
        <p:nvSpPr>
          <p:cNvPr id="16" name="Text 13"/>
          <p:cNvSpPr/>
          <p:nvPr/>
        </p:nvSpPr>
        <p:spPr>
          <a:xfrm>
            <a:off x="4385816" y="3831580"/>
            <a:ext cx="426206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神帶領他們去到哪一座城？</a:t>
            </a:r>
            <a:endParaRPr lang="zh-CN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1828428"/>
            <a:ext cx="8151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神也帶領我們！</a:t>
            </a:r>
            <a:endParaRPr lang="zh-CN" sz="27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96119" y="2554932"/>
            <a:ext cx="354360" cy="35436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27658" y="2554932"/>
            <a:ext cx="206759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神帶領每一個人</a:t>
            </a:r>
            <a:endParaRPr lang="zh-CN" sz="1350" dirty="0"/>
          </a:p>
        </p:txBody>
      </p:sp>
      <p:sp>
        <p:nvSpPr>
          <p:cNvPr id="5" name="Text 2"/>
          <p:cNvSpPr/>
          <p:nvPr/>
        </p:nvSpPr>
        <p:spPr>
          <a:xfrm>
            <a:off x="1027658" y="2861444"/>
            <a:ext cx="2067595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神帶領約瑟一家，祂也帶領我們每一個小朋友！</a:t>
            </a:r>
            <a:endParaRPr lang="zh-CN" sz="11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2433" y="2554932"/>
            <a:ext cx="354360" cy="35436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803972" y="2554932"/>
            <a:ext cx="206759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信靠神，讓祂帶路</a:t>
            </a:r>
            <a:endParaRPr lang="zh-CN" sz="1350" dirty="0"/>
          </a:p>
        </p:txBody>
      </p:sp>
      <p:sp>
        <p:nvSpPr>
          <p:cNvPr id="8" name="Text 4"/>
          <p:cNvSpPr/>
          <p:nvPr/>
        </p:nvSpPr>
        <p:spPr>
          <a:xfrm>
            <a:off x="3803972" y="2861444"/>
            <a:ext cx="2067595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當我們不知道怎麼辦，可以把一切交給神，讓祂來帶路！</a:t>
            </a:r>
            <a:endParaRPr lang="zh-CN" sz="11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48747" y="2554932"/>
            <a:ext cx="354360" cy="35436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580287" y="2554932"/>
            <a:ext cx="206759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順服神的安排</a:t>
            </a:r>
            <a:endParaRPr lang="zh-CN" sz="1350" dirty="0"/>
          </a:p>
        </p:txBody>
      </p:sp>
      <p:sp>
        <p:nvSpPr>
          <p:cNvPr id="11" name="Text 6"/>
          <p:cNvSpPr/>
          <p:nvPr/>
        </p:nvSpPr>
        <p:spPr>
          <a:xfrm>
            <a:off x="6580287" y="2861444"/>
            <a:ext cx="2067595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就像約瑟一樣，我們可以願意順服神為我們定下的美好安排！</a:t>
            </a:r>
            <a:endParaRPr lang="zh-CN" sz="11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5842" y="106263"/>
            <a:ext cx="3287316" cy="49309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1855291"/>
            <a:ext cx="4722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今天的禱告 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🙏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708720" y="2675111"/>
            <a:ext cx="4510162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親愛的神，謝謝祢帶領約瑟一家平安回到拿撒勒。請幫助我也學習信靠祢，願意順服祢的帶領。奉耶穌的名禱告，阿們。</a:t>
            </a:r>
            <a:endParaRPr lang="zh-CN" sz="1100" dirty="0"/>
          </a:p>
        </p:txBody>
      </p:sp>
      <p:sp>
        <p:nvSpPr>
          <p:cNvPr id="6" name="Shape 3"/>
          <p:cNvSpPr/>
          <p:nvPr/>
        </p:nvSpPr>
        <p:spPr>
          <a:xfrm>
            <a:off x="496119" y="2515642"/>
            <a:ext cx="19050" cy="772567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5842" y="106263"/>
            <a:ext cx="3287316" cy="49309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1346671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希律王死了！</a:t>
            </a:r>
            <a:endParaRPr lang="zh-CN" sz="2750" dirty="0"/>
          </a:p>
        </p:txBody>
      </p:sp>
      <p:sp>
        <p:nvSpPr>
          <p:cNvPr id="5" name="Shape 2"/>
          <p:cNvSpPr/>
          <p:nvPr/>
        </p:nvSpPr>
        <p:spPr>
          <a:xfrm>
            <a:off x="496119" y="2002259"/>
            <a:ext cx="4722763" cy="826368"/>
          </a:xfrm>
          <a:prstGeom prst="roundRect">
            <a:avLst>
              <a:gd name="adj" fmla="val 7205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642640" y="2148780"/>
            <a:ext cx="4429720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😮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壞國王走了</a:t>
            </a:r>
            <a:endParaRPr lang="zh-CN" sz="1350" dirty="0"/>
          </a:p>
        </p:txBody>
      </p:sp>
      <p:sp>
        <p:nvSpPr>
          <p:cNvPr id="7" name="Text 4"/>
          <p:cNvSpPr/>
          <p:nvPr/>
        </p:nvSpPr>
        <p:spPr>
          <a:xfrm>
            <a:off x="642640" y="2455292"/>
            <a:ext cx="442972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壞國王希律王死了，耶穌一家終於可以回家了！</a:t>
            </a:r>
            <a:endParaRPr lang="zh-CN" sz="1100" dirty="0"/>
          </a:p>
        </p:txBody>
      </p:sp>
      <p:sp>
        <p:nvSpPr>
          <p:cNvPr id="8" name="Shape 5"/>
          <p:cNvSpPr/>
          <p:nvPr/>
        </p:nvSpPr>
        <p:spPr>
          <a:xfrm>
            <a:off x="496119" y="2970386"/>
            <a:ext cx="4722763" cy="826368"/>
          </a:xfrm>
          <a:prstGeom prst="roundRect">
            <a:avLst>
              <a:gd name="adj" fmla="val 7205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642640" y="3116907"/>
            <a:ext cx="4429720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🏠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神開路了</a:t>
            </a:r>
            <a:endParaRPr lang="zh-CN" sz="1350" dirty="0"/>
          </a:p>
        </p:txBody>
      </p:sp>
      <p:sp>
        <p:nvSpPr>
          <p:cNvPr id="10" name="Text 7"/>
          <p:cNvSpPr/>
          <p:nvPr/>
        </p:nvSpPr>
        <p:spPr>
          <a:xfrm>
            <a:off x="642640" y="3423419"/>
            <a:ext cx="442972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他們在埃及躲了很久，現在神要帶領他們回去！</a:t>
            </a:r>
            <a:endParaRPr lang="zh-CN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257598"/>
            <a:ext cx="2628230" cy="262823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474988" y="1843460"/>
            <a:ext cx="5177582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天使在夢中說話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3687589" y="2573462"/>
            <a:ext cx="5422181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「起來！帶著小孩子和他母親回以色列地去！」</a:t>
            </a:r>
            <a:endParaRPr lang="zh-CN" sz="1100" dirty="0"/>
          </a:p>
        </p:txBody>
      </p:sp>
      <p:sp>
        <p:nvSpPr>
          <p:cNvPr id="5" name="Shape 2"/>
          <p:cNvSpPr/>
          <p:nvPr/>
        </p:nvSpPr>
        <p:spPr>
          <a:xfrm>
            <a:off x="3474988" y="2445916"/>
            <a:ext cx="19050" cy="481905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sp>
        <p:nvSpPr>
          <p:cNvPr id="6" name="Text 3"/>
          <p:cNvSpPr/>
          <p:nvPr/>
        </p:nvSpPr>
        <p:spPr>
          <a:xfrm>
            <a:off x="3474988" y="3087291"/>
            <a:ext cx="563478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神派天使在夢中向約瑟說話。神知道一切，祂在最合適的時間開口！</a:t>
            </a:r>
            <a:endParaRPr lang="zh-CN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1516559"/>
            <a:ext cx="8151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約瑟聽話，馬上出發！</a:t>
            </a:r>
            <a:endParaRPr lang="zh-CN" sz="27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2243063"/>
            <a:ext cx="2717229" cy="56703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37877" y="2951857"/>
            <a:ext cx="243371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約瑟醒來</a:t>
            </a:r>
            <a:endParaRPr lang="zh-CN" sz="1350" dirty="0"/>
          </a:p>
        </p:txBody>
      </p:sp>
      <p:sp>
        <p:nvSpPr>
          <p:cNvPr id="5" name="Text 2"/>
          <p:cNvSpPr/>
          <p:nvPr/>
        </p:nvSpPr>
        <p:spPr>
          <a:xfrm>
            <a:off x="637877" y="3258369"/>
            <a:ext cx="243371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他一覺醒來，記住了天使的話</a:t>
            </a:r>
            <a:endParaRPr lang="zh-CN" sz="11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348" y="2243063"/>
            <a:ext cx="2717229" cy="56703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55107" y="2951857"/>
            <a:ext cx="243371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他相信神</a:t>
            </a:r>
            <a:endParaRPr lang="zh-CN" sz="1350" dirty="0"/>
          </a:p>
        </p:txBody>
      </p:sp>
      <p:sp>
        <p:nvSpPr>
          <p:cNvPr id="8" name="Text 4"/>
          <p:cNvSpPr/>
          <p:nvPr/>
        </p:nvSpPr>
        <p:spPr>
          <a:xfrm>
            <a:off x="3355107" y="3258369"/>
            <a:ext cx="243371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他願意順服，相信神的帶領</a:t>
            </a:r>
            <a:endParaRPr lang="zh-CN" sz="11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578" y="2243063"/>
            <a:ext cx="2717229" cy="56703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72336" y="2951857"/>
            <a:ext cx="243371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立刻出發！</a:t>
            </a:r>
            <a:endParaRPr lang="zh-CN" sz="1350" dirty="0"/>
          </a:p>
        </p:txBody>
      </p:sp>
      <p:sp>
        <p:nvSpPr>
          <p:cNvPr id="11" name="Text 6"/>
          <p:cNvSpPr/>
          <p:nvPr/>
        </p:nvSpPr>
        <p:spPr>
          <a:xfrm>
            <a:off x="6072336" y="3258369"/>
            <a:ext cx="243371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帶著馬利亞和耶穌，馬上啟程</a:t>
            </a:r>
            <a:endParaRPr lang="zh-CN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106263"/>
            <a:ext cx="3287316" cy="49309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1318096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等等……要去哪裡？</a:t>
            </a:r>
            <a:endParaRPr lang="zh-CN" sz="275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25119" y="1973684"/>
            <a:ext cx="4722763" cy="85494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4162127" y="2134493"/>
            <a:ext cx="432494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😟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約瑟本來想回猶太地……</a:t>
            </a:r>
            <a:endParaRPr lang="zh-CN" sz="1350" dirty="0"/>
          </a:p>
        </p:txBody>
      </p:sp>
      <p:sp>
        <p:nvSpPr>
          <p:cNvPr id="7" name="Text 3"/>
          <p:cNvSpPr/>
          <p:nvPr/>
        </p:nvSpPr>
        <p:spPr>
          <a:xfrm>
            <a:off x="4162127" y="2441004"/>
            <a:ext cx="432494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但他聽說亞基老在那裡作王，心裡很害怕！</a:t>
            </a:r>
            <a:endParaRPr lang="zh-CN" sz="11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25119" y="2970386"/>
            <a:ext cx="4722763" cy="85494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4162127" y="3131195"/>
            <a:ext cx="432494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💡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神再次說話！</a:t>
            </a:r>
            <a:endParaRPr lang="zh-CN" sz="1350" dirty="0"/>
          </a:p>
        </p:txBody>
      </p:sp>
      <p:sp>
        <p:nvSpPr>
          <p:cNvPr id="10" name="Text 5"/>
          <p:cNvSpPr/>
          <p:nvPr/>
        </p:nvSpPr>
        <p:spPr>
          <a:xfrm>
            <a:off x="4162127" y="3437706"/>
            <a:ext cx="432494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神在夢中再次提醒約瑟，告訴他要往加利利去！</a:t>
            </a:r>
            <a:endParaRPr lang="zh-CN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1623789"/>
            <a:ext cx="5177582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神帶領他們去拿撒勒</a:t>
            </a:r>
            <a:endParaRPr lang="zh-CN" sz="2750" dirty="0"/>
          </a:p>
        </p:txBody>
      </p:sp>
      <p:sp>
        <p:nvSpPr>
          <p:cNvPr id="3" name="Text 1"/>
          <p:cNvSpPr/>
          <p:nvPr/>
        </p:nvSpPr>
        <p:spPr>
          <a:xfrm>
            <a:off x="496119" y="2208535"/>
            <a:ext cx="5177582" cy="5811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33000"/>
              </a:lnSpc>
              <a:spcAft>
                <a:spcPts val="1000"/>
              </a:spcAft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約瑟一家來到一座城，名叫 </a:t>
            </a:r>
            <a:pPr algn="l" indent="0" marL="0">
              <a:lnSpc>
                <a:spcPct val="133000"/>
              </a:lnSpc>
              <a:spcAft>
                <a:spcPts val="1000"/>
              </a:spcAft>
              <a:buNone/>
            </a:pPr>
            <a:r>
              <a:rPr lang="zh-CN" altLang="en-US" sz="1100" b="1" dirty="0">
                <a:solidFill>
                  <a:srgbClr val="1B1B27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拿撒勒</a:t>
            </a:r>
            <a:pPr algn="l" indent="0" marL="0">
              <a:lnSpc>
                <a:spcPct val="133000"/>
              </a:lnSpc>
              <a:spcAft>
                <a:spcPts val="1000"/>
              </a:spcAft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，就住在那裡。</a:t>
            </a:r>
            <a:endParaRPr lang="zh-CN" sz="1100" dirty="0"/>
          </a:p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這正是神為他們預備的家！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🏡</a:t>
            </a:r>
            <a:endParaRPr lang="zh-CN" sz="1100" dirty="0"/>
          </a:p>
        </p:txBody>
      </p:sp>
      <p:sp>
        <p:nvSpPr>
          <p:cNvPr id="4" name="Shape 2"/>
          <p:cNvSpPr/>
          <p:nvPr/>
        </p:nvSpPr>
        <p:spPr>
          <a:xfrm>
            <a:off x="496119" y="2949178"/>
            <a:ext cx="5177582" cy="552748"/>
          </a:xfrm>
          <a:prstGeom prst="roundRect">
            <a:avLst>
              <a:gd name="adj" fmla="val 10772"/>
            </a:avLst>
          </a:prstGeom>
          <a:solidFill>
            <a:srgbClr val="B6FCB8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877" y="3164235"/>
            <a:ext cx="177180" cy="141759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56816" y="3112145"/>
            <a:ext cx="503232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神的帶領永遠是最好的！</a:t>
            </a:r>
            <a:endParaRPr lang="zh-CN" sz="110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339" y="1257598"/>
            <a:ext cx="2628230" cy="26282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106263"/>
            <a:ext cx="3287316" cy="49309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1662113"/>
            <a:ext cx="4722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📖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金句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4137720" y="2481932"/>
            <a:ext cx="4510162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「他就去，住在一座名叫拿撒勒的城。」</a:t>
            </a:r>
            <a:endParaRPr lang="zh-CN" sz="1100" dirty="0"/>
          </a:p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 馬太福音 2:23</a:t>
            </a:r>
            <a:endParaRPr lang="zh-CN" sz="1100" dirty="0"/>
          </a:p>
        </p:txBody>
      </p:sp>
      <p:sp>
        <p:nvSpPr>
          <p:cNvPr id="6" name="Shape 3"/>
          <p:cNvSpPr/>
          <p:nvPr/>
        </p:nvSpPr>
        <p:spPr>
          <a:xfrm>
            <a:off x="3925119" y="2322463"/>
            <a:ext cx="19050" cy="772567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sp>
        <p:nvSpPr>
          <p:cNvPr id="7" name="Text 4"/>
          <p:cNvSpPr/>
          <p:nvPr/>
        </p:nvSpPr>
        <p:spPr>
          <a:xfrm>
            <a:off x="3696519" y="3254499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我們一起大聲讀出來！</a:t>
            </a:r>
            <a:endParaRPr lang="zh-CN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986061"/>
            <a:ext cx="8151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耶穌在拿撒勒長大</a:t>
            </a:r>
            <a:endParaRPr lang="zh-CN" sz="27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712565"/>
            <a:ext cx="1507480" cy="150748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3397225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漸漸長大</a:t>
            </a:r>
            <a:endParaRPr lang="zh-CN" sz="1350" dirty="0"/>
          </a:p>
        </p:txBody>
      </p:sp>
      <p:sp>
        <p:nvSpPr>
          <p:cNvPr id="5" name="Text 2"/>
          <p:cNvSpPr/>
          <p:nvPr/>
        </p:nvSpPr>
        <p:spPr>
          <a:xfrm>
            <a:off x="496119" y="3703737"/>
            <a:ext cx="259913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耶穌在拿撒勒健康地成長，身體變得強健</a:t>
            </a:r>
            <a:endParaRPr lang="zh-CN" sz="11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2433" y="1712565"/>
            <a:ext cx="1507480" cy="150748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72433" y="3397225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充滿智慧</a:t>
            </a:r>
            <a:endParaRPr lang="zh-CN" sz="1350" dirty="0"/>
          </a:p>
        </p:txBody>
      </p:sp>
      <p:sp>
        <p:nvSpPr>
          <p:cNvPr id="8" name="Text 4"/>
          <p:cNvSpPr/>
          <p:nvPr/>
        </p:nvSpPr>
        <p:spPr>
          <a:xfrm>
            <a:off x="3272433" y="3703737"/>
            <a:ext cx="259913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神的智慧在耶穌身上，祂越來越聰明</a:t>
            </a:r>
            <a:endParaRPr lang="zh-CN" sz="11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747" y="1712565"/>
            <a:ext cx="1507480" cy="150748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48747" y="3397225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神的恩典</a:t>
            </a:r>
            <a:endParaRPr lang="zh-CN" sz="1350" dirty="0"/>
          </a:p>
        </p:txBody>
      </p:sp>
      <p:sp>
        <p:nvSpPr>
          <p:cNvPr id="11" name="Text 6"/>
          <p:cNvSpPr/>
          <p:nvPr/>
        </p:nvSpPr>
        <p:spPr>
          <a:xfrm>
            <a:off x="6048747" y="3703737"/>
            <a:ext cx="2599134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神的恩典一直在耶穌身上（路加福音 2:40）</a:t>
            </a:r>
            <a:endParaRPr lang="zh-CN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257598"/>
            <a:ext cx="2628230" cy="262823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474988" y="1315120"/>
            <a:ext cx="5177582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神的計劃成真了！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3474988" y="1899865"/>
            <a:ext cx="563478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先知在很久很久以前就已經說過：</a:t>
            </a:r>
            <a:endParaRPr lang="zh-CN" sz="1100" dirty="0"/>
          </a:p>
        </p:txBody>
      </p:sp>
      <p:sp>
        <p:nvSpPr>
          <p:cNvPr id="5" name="Text 2"/>
          <p:cNvSpPr/>
          <p:nvPr/>
        </p:nvSpPr>
        <p:spPr>
          <a:xfrm>
            <a:off x="3687589" y="2413695"/>
            <a:ext cx="5422181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「他將稱為拿撒勒人。」</a:t>
            </a:r>
            <a:endParaRPr lang="zh-CN" sz="1100" dirty="0"/>
          </a:p>
        </p:txBody>
      </p:sp>
      <p:sp>
        <p:nvSpPr>
          <p:cNvPr id="6" name="Shape 3"/>
          <p:cNvSpPr/>
          <p:nvPr/>
        </p:nvSpPr>
        <p:spPr>
          <a:xfrm>
            <a:off x="3474988" y="2286149"/>
            <a:ext cx="19050" cy="481905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sp>
        <p:nvSpPr>
          <p:cNvPr id="7" name="Shape 4"/>
          <p:cNvSpPr/>
          <p:nvPr/>
        </p:nvSpPr>
        <p:spPr>
          <a:xfrm>
            <a:off x="3474988" y="2927524"/>
            <a:ext cx="2517874" cy="883072"/>
          </a:xfrm>
          <a:prstGeom prst="roundRect">
            <a:avLst>
              <a:gd name="adj" fmla="val 6743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3621509" y="3074045"/>
            <a:ext cx="222483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⭐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神說的話</a:t>
            </a:r>
            <a:endParaRPr lang="zh-CN" sz="1350" dirty="0"/>
          </a:p>
        </p:txBody>
      </p:sp>
      <p:sp>
        <p:nvSpPr>
          <p:cNvPr id="9" name="Text 6"/>
          <p:cNvSpPr/>
          <p:nvPr/>
        </p:nvSpPr>
        <p:spPr>
          <a:xfrm>
            <a:off x="3621509" y="3437260"/>
            <a:ext cx="222483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一定會成真！</a:t>
            </a:r>
            <a:endParaRPr lang="zh-CN" sz="1100" dirty="0"/>
          </a:p>
        </p:txBody>
      </p:sp>
      <p:sp>
        <p:nvSpPr>
          <p:cNvPr id="10" name="Shape 7"/>
          <p:cNvSpPr/>
          <p:nvPr/>
        </p:nvSpPr>
        <p:spPr>
          <a:xfrm>
            <a:off x="6134621" y="2927524"/>
            <a:ext cx="2517949" cy="883072"/>
          </a:xfrm>
          <a:prstGeom prst="roundRect">
            <a:avLst>
              <a:gd name="adj" fmla="val 6743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281142" y="3074045"/>
            <a:ext cx="2224906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🎯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祂的計劃</a:t>
            </a:r>
            <a:endParaRPr lang="zh-CN" sz="1350" dirty="0"/>
          </a:p>
        </p:txBody>
      </p:sp>
      <p:sp>
        <p:nvSpPr>
          <p:cNvPr id="12" name="Text 9"/>
          <p:cNvSpPr/>
          <p:nvPr/>
        </p:nvSpPr>
        <p:spPr>
          <a:xfrm>
            <a:off x="6281142" y="3437260"/>
            <a:ext cx="2224906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從不失敗！</a:t>
            </a:r>
            <a:endParaRPr lang="zh-CN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2026-08-17T15:21:17Z</dcterms:created>
  <dcterms:modified xsi:type="dcterms:W3CDTF">2026-08-17T15:21:17Z</dcterms:modified>
</cp:coreProperties>
</file>