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1695" cy="6858000"/>
  <p:notesSz cx="6858000" cy="12191695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svg"/><Relationship Id="rId4" Type="http://schemas.openxmlformats.org/officeDocument/2006/relationships/image" Target="../media/image-4-2.png"/><Relationship Id="rId5" Type="http://schemas.openxmlformats.org/officeDocument/2006/relationships/image" Target="../media/image-4-3.svg"/><Relationship Id="rId6" Type="http://schemas.openxmlformats.org/officeDocument/2006/relationships/image" Target="../media/image-4-2.png"/><Relationship Id="rId7" Type="http://schemas.openxmlformats.org/officeDocument/2006/relationships/image" Target="../media/image-4-3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svg"/><Relationship Id="rId5" Type="http://schemas.openxmlformats.org/officeDocument/2006/relationships/image" Target="../media/image-9-5.png"/><Relationship Id="rId6" Type="http://schemas.openxmlformats.org/officeDocument/2006/relationships/image" Target="../media/image-9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19809" y="0"/>
            <a:ext cx="4571886" cy="68580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4263" y="506909"/>
            <a:ext cx="4382879" cy="58440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1475" y="2837557"/>
            <a:ext cx="6296860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逃往埃及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✨</a:t>
            </a:r>
            <a:endParaRPr lang="zh-CN" sz="3700" dirty="0"/>
          </a:p>
        </p:txBody>
      </p:sp>
      <p:sp>
        <p:nvSpPr>
          <p:cNvPr id="5" name="Text 2"/>
          <p:cNvSpPr/>
          <p:nvPr/>
        </p:nvSpPr>
        <p:spPr>
          <a:xfrm>
            <a:off x="356682" y="3718024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馬太福音 2:13–23</a:t>
            </a:r>
            <a:endParaRPr lang="zh-CN" sz="14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571886" cy="68580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54" y="506909"/>
            <a:ext cx="4382879" cy="58440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233360" y="2473722"/>
            <a:ext cx="6296860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一起禱告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endParaRPr lang="zh-CN" sz="3700" dirty="0"/>
          </a:p>
        </p:txBody>
      </p:sp>
      <p:sp>
        <p:nvSpPr>
          <p:cNvPr id="5" name="Text 2"/>
          <p:cNvSpPr/>
          <p:nvPr/>
        </p:nvSpPr>
        <p:spPr>
          <a:xfrm>
            <a:off x="5516821" y="3566815"/>
            <a:ext cx="6013399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親愛的神，謝謝祢保護耶穌，也謝謝祢愛我們。幫助我們像約瑟一樣，願意聽祢的話，信靠祢的帶領。奉耶穌的名，阿們。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🙏</a:t>
            </a:r>
            <a:endParaRPr lang="zh-CN" sz="1450" dirty="0"/>
          </a:p>
        </p:txBody>
      </p:sp>
      <p:sp>
        <p:nvSpPr>
          <p:cNvPr id="6" name="Shape 3"/>
          <p:cNvSpPr/>
          <p:nvPr/>
        </p:nvSpPr>
        <p:spPr>
          <a:xfrm>
            <a:off x="5233360" y="3354189"/>
            <a:ext cx="25399" cy="1030089"/>
          </a:xfrm>
          <a:prstGeom prst="roundRect">
            <a:avLst>
              <a:gd name="adj" fmla="val 50001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44936" y="2606873"/>
            <a:ext cx="11194869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「約瑟就起來，夜間帶著小孩子和他母親往埃及去。」 </a:t>
            </a:r>
            <a:endParaRPr lang="zh-CN" sz="1450" dirty="0"/>
          </a:p>
        </p:txBody>
      </p:sp>
      <p:sp>
        <p:nvSpPr>
          <p:cNvPr id="3" name="Shape 1"/>
          <p:cNvSpPr/>
          <p:nvPr/>
        </p:nvSpPr>
        <p:spPr>
          <a:xfrm>
            <a:off x="661475" y="2394248"/>
            <a:ext cx="25399" cy="727670"/>
          </a:xfrm>
          <a:prstGeom prst="roundRect">
            <a:avLst>
              <a:gd name="adj" fmla="val 50001"/>
            </a:avLst>
          </a:prstGeom>
          <a:solidFill>
            <a:srgbClr val="1B1B27"/>
          </a:solidFill>
          <a:ln/>
        </p:spPr>
      </p:sp>
      <p:sp>
        <p:nvSpPr>
          <p:cNvPr id="4" name="Text 2"/>
          <p:cNvSpPr/>
          <p:nvPr/>
        </p:nvSpPr>
        <p:spPr>
          <a:xfrm>
            <a:off x="661475" y="3405386"/>
            <a:ext cx="10868745" cy="472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9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馬太福音 2:14</a:t>
            </a:r>
            <a:endParaRPr lang="zh-CN" sz="2950" dirty="0"/>
          </a:p>
        </p:txBody>
      </p:sp>
      <p:sp>
        <p:nvSpPr>
          <p:cNvPr id="5" name="Text 3"/>
          <p:cNvSpPr/>
          <p:nvPr/>
        </p:nvSpPr>
        <p:spPr>
          <a:xfrm>
            <a:off x="356682" y="4161334"/>
            <a:ext cx="1147833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📖</a:t>
            </a:r>
            <a:pPr algn="ctr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今天的金句</a:t>
            </a:r>
            <a:endParaRPr lang="zh-CN" sz="14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19809" y="0"/>
            <a:ext cx="4571886" cy="68580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4263" y="506909"/>
            <a:ext cx="4382879" cy="58440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1475" y="1446709"/>
            <a:ext cx="6296860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故事開始：天使的提醒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👼</a:t>
            </a:r>
            <a:endParaRPr lang="zh-CN" sz="3700" dirty="0"/>
          </a:p>
        </p:txBody>
      </p:sp>
      <p:sp>
        <p:nvSpPr>
          <p:cNvPr id="5" name="Shape 2"/>
          <p:cNvSpPr/>
          <p:nvPr/>
        </p:nvSpPr>
        <p:spPr>
          <a:xfrm>
            <a:off x="661475" y="2327176"/>
            <a:ext cx="425241" cy="425252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275723" y="2392065"/>
            <a:ext cx="568261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博士離開後</a:t>
            </a:r>
            <a:endParaRPr lang="zh-CN" sz="1850" dirty="0"/>
          </a:p>
        </p:txBody>
      </p:sp>
      <p:sp>
        <p:nvSpPr>
          <p:cNvPr id="7" name="Text 4"/>
          <p:cNvSpPr/>
          <p:nvPr/>
        </p:nvSpPr>
        <p:spPr>
          <a:xfrm>
            <a:off x="1275723" y="2800747"/>
            <a:ext cx="568261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東方博士離開後，天使在夢中向約瑟顯現</a:t>
            </a:r>
            <a:endParaRPr lang="zh-CN" sz="1450" dirty="0"/>
          </a:p>
        </p:txBody>
      </p:sp>
      <p:sp>
        <p:nvSpPr>
          <p:cNvPr id="8" name="Shape 5"/>
          <p:cNvSpPr/>
          <p:nvPr/>
        </p:nvSpPr>
        <p:spPr>
          <a:xfrm>
            <a:off x="661475" y="3481189"/>
            <a:ext cx="425241" cy="425252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275723" y="3546078"/>
            <a:ext cx="568261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天使的吩咐</a:t>
            </a:r>
            <a:endParaRPr lang="zh-CN" sz="1850" dirty="0"/>
          </a:p>
        </p:txBody>
      </p:sp>
      <p:sp>
        <p:nvSpPr>
          <p:cNvPr id="10" name="Text 7"/>
          <p:cNvSpPr/>
          <p:nvPr/>
        </p:nvSpPr>
        <p:spPr>
          <a:xfrm>
            <a:off x="1275723" y="3954760"/>
            <a:ext cx="568261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天使說：「起來！帶著小孩子和他母親逃往埃及！」</a:t>
            </a:r>
            <a:endParaRPr lang="zh-CN" sz="1450" dirty="0"/>
          </a:p>
        </p:txBody>
      </p:sp>
      <p:sp>
        <p:nvSpPr>
          <p:cNvPr id="11" name="Shape 8"/>
          <p:cNvSpPr/>
          <p:nvPr/>
        </p:nvSpPr>
        <p:spPr>
          <a:xfrm>
            <a:off x="661475" y="4635202"/>
            <a:ext cx="425241" cy="425252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275723" y="4700091"/>
            <a:ext cx="568261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原因</a:t>
            </a:r>
            <a:endParaRPr lang="zh-CN" sz="1850" dirty="0"/>
          </a:p>
        </p:txBody>
      </p:sp>
      <p:sp>
        <p:nvSpPr>
          <p:cNvPr id="13" name="Text 10"/>
          <p:cNvSpPr/>
          <p:nvPr/>
        </p:nvSpPr>
        <p:spPr>
          <a:xfrm>
            <a:off x="1275723" y="5108773"/>
            <a:ext cx="568261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因為希律王想要傷害耶穌</a:t>
            </a:r>
            <a:endParaRPr lang="zh-CN" sz="14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475" y="1676797"/>
            <a:ext cx="3504219" cy="350430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33201" y="2102148"/>
            <a:ext cx="6903269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約瑟立刻行動！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🌙</a:t>
            </a:r>
            <a:endParaRPr lang="zh-CN" sz="37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3201" y="2911773"/>
            <a:ext cx="2175019" cy="18203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949205" y="3126184"/>
            <a:ext cx="1644609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馬上起來</a:t>
            </a:r>
            <a:endParaRPr lang="zh-CN" sz="1850" dirty="0"/>
          </a:p>
        </p:txBody>
      </p:sp>
      <p:sp>
        <p:nvSpPr>
          <p:cNvPr id="6" name="Text 2"/>
          <p:cNvSpPr/>
          <p:nvPr/>
        </p:nvSpPr>
        <p:spPr>
          <a:xfrm>
            <a:off x="4949205" y="3610471"/>
            <a:ext cx="1644609" cy="9072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約瑟聽見天使的話，立刻行動，沒有任何猶豫</a:t>
            </a:r>
            <a:endParaRPr lang="zh-CN" sz="14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97227" y="2911773"/>
            <a:ext cx="2175118" cy="18203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313231" y="3126184"/>
            <a:ext cx="164470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夜間出發</a:t>
            </a:r>
            <a:endParaRPr lang="zh-CN" sz="1850" dirty="0"/>
          </a:p>
        </p:txBody>
      </p:sp>
      <p:sp>
        <p:nvSpPr>
          <p:cNvPr id="9" name="Text 4"/>
          <p:cNvSpPr/>
          <p:nvPr/>
        </p:nvSpPr>
        <p:spPr>
          <a:xfrm>
            <a:off x="7313231" y="3610471"/>
            <a:ext cx="1644708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他在夜間帶著馬利亞和耶穌悄悄離開</a:t>
            </a:r>
            <a:endParaRPr lang="zh-CN" sz="14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61353" y="2911773"/>
            <a:ext cx="2175118" cy="18203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677356" y="3126184"/>
            <a:ext cx="164470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完全順服</a:t>
            </a:r>
            <a:endParaRPr lang="zh-CN" sz="1850" dirty="0"/>
          </a:p>
        </p:txBody>
      </p:sp>
      <p:sp>
        <p:nvSpPr>
          <p:cNvPr id="12" name="Text 6"/>
          <p:cNvSpPr/>
          <p:nvPr/>
        </p:nvSpPr>
        <p:spPr>
          <a:xfrm>
            <a:off x="9677356" y="3610471"/>
            <a:ext cx="1644708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他立刻順服神的吩咐，不問為什麼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💪</a:t>
            </a:r>
            <a:endParaRPr lang="zh-CN" sz="14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695450"/>
            <a:ext cx="10868745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一家人在埃及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🏠</a:t>
            </a:r>
            <a:endParaRPr lang="zh-CN" sz="3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475" y="2670473"/>
            <a:ext cx="2009923" cy="124221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1475" y="4148931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安全居住</a:t>
            </a:r>
            <a:endParaRPr lang="zh-CN" sz="1850" dirty="0"/>
          </a:p>
        </p:txBody>
      </p:sp>
      <p:sp>
        <p:nvSpPr>
          <p:cNvPr id="5" name="Text 2"/>
          <p:cNvSpPr/>
          <p:nvPr/>
        </p:nvSpPr>
        <p:spPr>
          <a:xfrm>
            <a:off x="661475" y="4557613"/>
            <a:ext cx="346542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約瑟一家住在埃及，等候神的指示</a:t>
            </a:r>
            <a:endParaRPr lang="zh-CN" sz="14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135" y="2670473"/>
            <a:ext cx="2009923" cy="124221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363135" y="4148931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神的保護</a:t>
            </a:r>
            <a:endParaRPr lang="zh-CN" sz="1850" dirty="0"/>
          </a:p>
        </p:txBody>
      </p:sp>
      <p:sp>
        <p:nvSpPr>
          <p:cNvPr id="8" name="Text 4"/>
          <p:cNvSpPr/>
          <p:nvPr/>
        </p:nvSpPr>
        <p:spPr>
          <a:xfrm>
            <a:off x="4363135" y="4557613"/>
            <a:ext cx="346542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神一直保護耶穌，讓祂平安無事</a:t>
            </a:r>
            <a:endParaRPr lang="zh-CN" sz="14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794" y="2670473"/>
            <a:ext cx="2009923" cy="124221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064794" y="4148931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預言應驗</a:t>
            </a:r>
            <a:endParaRPr lang="zh-CN" sz="1850" dirty="0"/>
          </a:p>
        </p:txBody>
      </p:sp>
      <p:sp>
        <p:nvSpPr>
          <p:cNvPr id="11" name="Text 6"/>
          <p:cNvSpPr/>
          <p:nvPr/>
        </p:nvSpPr>
        <p:spPr>
          <a:xfrm>
            <a:off x="8064794" y="4557613"/>
            <a:ext cx="346542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這應驗了先知的話：「我從埃及召我的兒子出來。」</a:t>
            </a:r>
            <a:endParaRPr lang="zh-CN" sz="14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878608"/>
            <a:ext cx="6903269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希律王死了</a:t>
            </a:r>
            <a:endParaRPr lang="zh-CN" sz="3700" dirty="0"/>
          </a:p>
        </p:txBody>
      </p:sp>
      <p:sp>
        <p:nvSpPr>
          <p:cNvPr id="3" name="Text 1"/>
          <p:cNvSpPr/>
          <p:nvPr/>
        </p:nvSpPr>
        <p:spPr>
          <a:xfrm>
            <a:off x="661475" y="2658269"/>
            <a:ext cx="751285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神的時機永遠是最好的！</a:t>
            </a:r>
            <a:endParaRPr lang="zh-CN" sz="1450" dirty="0"/>
          </a:p>
        </p:txBody>
      </p:sp>
      <p:sp>
        <p:nvSpPr>
          <p:cNvPr id="4" name="Shape 2"/>
          <p:cNvSpPr/>
          <p:nvPr/>
        </p:nvSpPr>
        <p:spPr>
          <a:xfrm>
            <a:off x="661475" y="3173313"/>
            <a:ext cx="2175019" cy="1782266"/>
          </a:xfrm>
          <a:prstGeom prst="roundRect">
            <a:avLst>
              <a:gd name="adj" fmla="val 4454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56832" y="3368675"/>
            <a:ext cx="17843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天使再次顯現</a:t>
            </a:r>
            <a:endParaRPr lang="zh-CN" sz="1850" dirty="0"/>
          </a:p>
        </p:txBody>
      </p:sp>
      <p:sp>
        <p:nvSpPr>
          <p:cNvPr id="6" name="Text 4"/>
          <p:cNvSpPr/>
          <p:nvPr/>
        </p:nvSpPr>
        <p:spPr>
          <a:xfrm>
            <a:off x="856832" y="3852962"/>
            <a:ext cx="178430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希律王死後，天使再次在夢中向約瑟說話</a:t>
            </a:r>
            <a:endParaRPr lang="zh-CN" sz="1450" dirty="0"/>
          </a:p>
        </p:txBody>
      </p:sp>
      <p:sp>
        <p:nvSpPr>
          <p:cNvPr id="7" name="Shape 5"/>
          <p:cNvSpPr/>
          <p:nvPr/>
        </p:nvSpPr>
        <p:spPr>
          <a:xfrm>
            <a:off x="3025501" y="3173313"/>
            <a:ext cx="2175118" cy="1782266"/>
          </a:xfrm>
          <a:prstGeom prst="roundRect">
            <a:avLst>
              <a:gd name="adj" fmla="val 4454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220858" y="3368675"/>
            <a:ext cx="17844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好消息！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✅</a:t>
            </a:r>
            <a:endParaRPr lang="zh-CN" sz="1850" dirty="0"/>
          </a:p>
        </p:txBody>
      </p:sp>
      <p:sp>
        <p:nvSpPr>
          <p:cNvPr id="9" name="Text 7"/>
          <p:cNvSpPr/>
          <p:nvPr/>
        </p:nvSpPr>
        <p:spPr>
          <a:xfrm>
            <a:off x="3220858" y="3852962"/>
            <a:ext cx="178440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「起來，帶著小孩子回以色列地去！」</a:t>
            </a:r>
            <a:endParaRPr lang="zh-CN" sz="1450" dirty="0"/>
          </a:p>
        </p:txBody>
      </p:sp>
      <p:sp>
        <p:nvSpPr>
          <p:cNvPr id="10" name="Shape 8"/>
          <p:cNvSpPr/>
          <p:nvPr/>
        </p:nvSpPr>
        <p:spPr>
          <a:xfrm>
            <a:off x="5389626" y="3173313"/>
            <a:ext cx="2175118" cy="1782266"/>
          </a:xfrm>
          <a:prstGeom prst="roundRect">
            <a:avLst>
              <a:gd name="adj" fmla="val 4454"/>
            </a:avLst>
          </a:prstGeom>
          <a:solidFill>
            <a:srgbClr val="E1E1EA"/>
          </a:solidFill>
          <a:ln w="6350">
            <a:solidFill>
              <a:srgbClr val="C7C7D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584983" y="3368675"/>
            <a:ext cx="17844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危險過去了</a:t>
            </a:r>
            <a:endParaRPr lang="zh-CN" sz="1850" dirty="0"/>
          </a:p>
        </p:txBody>
      </p:sp>
      <p:sp>
        <p:nvSpPr>
          <p:cNvPr id="12" name="Text 10"/>
          <p:cNvSpPr/>
          <p:nvPr/>
        </p:nvSpPr>
        <p:spPr>
          <a:xfrm>
            <a:off x="5584983" y="3852962"/>
            <a:ext cx="1784405" cy="9072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要傷害耶穌的人已經不在了，可以平安回家！</a:t>
            </a:r>
            <a:endParaRPr lang="zh-CN" sz="1450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251" y="1676797"/>
            <a:ext cx="3504219" cy="35043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19809" y="0"/>
            <a:ext cx="4571886" cy="68580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4263" y="506909"/>
            <a:ext cx="4382879" cy="58440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1475" y="1287661"/>
            <a:ext cx="6296860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回家的路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🏡</a:t>
            </a:r>
            <a:endParaRPr lang="zh-CN" sz="3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75" y="2168128"/>
            <a:ext cx="945035" cy="113407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95517" y="2357140"/>
            <a:ext cx="516281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再次順服</a:t>
            </a:r>
            <a:endParaRPr lang="zh-CN" sz="1850" dirty="0"/>
          </a:p>
        </p:txBody>
      </p:sp>
      <p:sp>
        <p:nvSpPr>
          <p:cNvPr id="7" name="Text 3"/>
          <p:cNvSpPr/>
          <p:nvPr/>
        </p:nvSpPr>
        <p:spPr>
          <a:xfrm>
            <a:off x="1795517" y="2765822"/>
            <a:ext cx="516281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約瑟聽見神的話，帶著家人啟程回以色列</a:t>
            </a:r>
            <a:endParaRPr lang="zh-CN" sz="14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5" y="3302198"/>
            <a:ext cx="945035" cy="113407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795517" y="3491210"/>
            <a:ext cx="516281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神再次帶領</a:t>
            </a:r>
            <a:endParaRPr lang="zh-CN" sz="1850" dirty="0"/>
          </a:p>
        </p:txBody>
      </p:sp>
      <p:sp>
        <p:nvSpPr>
          <p:cNvPr id="10" name="Text 5"/>
          <p:cNvSpPr/>
          <p:nvPr/>
        </p:nvSpPr>
        <p:spPr>
          <a:xfrm>
            <a:off x="1795517" y="3899892"/>
            <a:ext cx="516281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神在夢中指引他們前往加利利地區</a:t>
            </a:r>
            <a:endParaRPr lang="zh-CN" sz="14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75" y="4436269"/>
            <a:ext cx="945035" cy="113407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795517" y="4625280"/>
            <a:ext cx="516281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安家拿撒勒</a:t>
            </a:r>
            <a:endParaRPr lang="zh-CN" sz="1850" dirty="0"/>
          </a:p>
        </p:txBody>
      </p:sp>
      <p:sp>
        <p:nvSpPr>
          <p:cNvPr id="13" name="Text 7"/>
          <p:cNvSpPr/>
          <p:nvPr/>
        </p:nvSpPr>
        <p:spPr>
          <a:xfrm>
            <a:off x="1795517" y="5033963"/>
            <a:ext cx="516281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他們最後住在一座叫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45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拿撒勒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的城市</a:t>
            </a:r>
            <a:endParaRPr lang="zh-CN" sz="14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519807"/>
            <a:ext cx="1086874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神的計劃成就了！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🙌</a:t>
            </a:r>
            <a:endParaRPr lang="zh-CN" sz="18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6890" y="909538"/>
            <a:ext cx="6137915" cy="579020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616170" y="4767087"/>
            <a:ext cx="1948549" cy="305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9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天使警告保護</a:t>
            </a:r>
            <a:endParaRPr lang="zh-CN" sz="1900" dirty="0"/>
          </a:p>
        </p:txBody>
      </p:sp>
      <p:sp>
        <p:nvSpPr>
          <p:cNvPr id="5" name="Text 2"/>
          <p:cNvSpPr/>
          <p:nvPr/>
        </p:nvSpPr>
        <p:spPr>
          <a:xfrm>
            <a:off x="3616170" y="5159728"/>
            <a:ext cx="1948549" cy="366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78000"/>
              </a:lnSpc>
              <a:buNone/>
            </a:pPr>
            <a:r>
              <a:rPr lang="zh-CN" altLang="en-US" sz="15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天使警示並護送，預備道路。</a:t>
            </a:r>
            <a:endParaRPr lang="zh-CN" sz="1500" dirty="0"/>
          </a:p>
        </p:txBody>
      </p:sp>
      <p:sp>
        <p:nvSpPr>
          <p:cNvPr id="6" name="Text 3"/>
          <p:cNvSpPr/>
          <p:nvPr/>
        </p:nvSpPr>
        <p:spPr>
          <a:xfrm>
            <a:off x="5083441" y="2093328"/>
            <a:ext cx="1948548" cy="305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9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神一路帶領</a:t>
            </a:r>
            <a:endParaRPr lang="zh-CN" sz="1900" dirty="0"/>
          </a:p>
        </p:txBody>
      </p:sp>
      <p:sp>
        <p:nvSpPr>
          <p:cNvPr id="7" name="Text 4"/>
          <p:cNvSpPr/>
          <p:nvPr/>
        </p:nvSpPr>
        <p:spPr>
          <a:xfrm>
            <a:off x="5083441" y="2485968"/>
            <a:ext cx="1948548" cy="366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78000"/>
              </a:lnSpc>
              <a:buNone/>
            </a:pPr>
            <a:r>
              <a:rPr lang="zh-CN" altLang="en-US" sz="15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神在每一步引導，無微不至。</a:t>
            </a:r>
            <a:endParaRPr lang="zh-CN" sz="1500" dirty="0"/>
          </a:p>
        </p:txBody>
      </p:sp>
      <p:sp>
        <p:nvSpPr>
          <p:cNvPr id="8" name="Text 5"/>
          <p:cNvSpPr/>
          <p:nvPr/>
        </p:nvSpPr>
        <p:spPr>
          <a:xfrm>
            <a:off x="6637491" y="4767087"/>
            <a:ext cx="1948548" cy="3056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9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預言全部應驗</a:t>
            </a:r>
            <a:endParaRPr lang="zh-CN" sz="1900" dirty="0"/>
          </a:p>
        </p:txBody>
      </p:sp>
      <p:sp>
        <p:nvSpPr>
          <p:cNvPr id="9" name="Text 6"/>
          <p:cNvSpPr/>
          <p:nvPr/>
        </p:nvSpPr>
        <p:spPr>
          <a:xfrm>
            <a:off x="6637491" y="5159728"/>
            <a:ext cx="1948548" cy="366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78000"/>
              </a:lnSpc>
              <a:buNone/>
            </a:pPr>
            <a:r>
              <a:rPr lang="zh-CN" altLang="en-US" sz="15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舊約預言在祂裡面成就。</a:t>
            </a:r>
            <a:endParaRPr lang="zh-CN" sz="1500" dirty="0"/>
          </a:p>
        </p:txBody>
      </p:sp>
      <p:sp>
        <p:nvSpPr>
          <p:cNvPr id="10" name="Text 7"/>
          <p:cNvSpPr/>
          <p:nvPr/>
        </p:nvSpPr>
        <p:spPr>
          <a:xfrm>
            <a:off x="356682" y="6752828"/>
            <a:ext cx="11478330" cy="113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zh-CN" altLang="en-US" sz="7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每一步都在神的掌管之中——耶穌平安長大，成就了神美好的救恩計劃！</a:t>
            </a:r>
            <a:endParaRPr lang="zh-CN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2080320"/>
            <a:ext cx="10868745" cy="596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我們可以學到什麼？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37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💡</a:t>
            </a:r>
            <a:endParaRPr lang="zh-CN" sz="3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61475" y="3055342"/>
            <a:ext cx="472468" cy="4724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1475" y="3764062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神保護我們</a:t>
            </a:r>
            <a:endParaRPr lang="zh-CN" sz="1850" dirty="0"/>
          </a:p>
        </p:txBody>
      </p:sp>
      <p:sp>
        <p:nvSpPr>
          <p:cNvPr id="5" name="Text 2"/>
          <p:cNvSpPr/>
          <p:nvPr/>
        </p:nvSpPr>
        <p:spPr>
          <a:xfrm>
            <a:off x="661475" y="4172744"/>
            <a:ext cx="346542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就像神保護耶穌，神也愛護我們每一個人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❤️</a:t>
            </a:r>
            <a:endParaRPr lang="zh-CN" sz="14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63135" y="3055342"/>
            <a:ext cx="472468" cy="4724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363135" y="3764062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順服神</a:t>
            </a:r>
            <a:endParaRPr lang="zh-CN" sz="1850" dirty="0"/>
          </a:p>
        </p:txBody>
      </p:sp>
      <p:sp>
        <p:nvSpPr>
          <p:cNvPr id="8" name="Text 4"/>
          <p:cNvSpPr/>
          <p:nvPr/>
        </p:nvSpPr>
        <p:spPr>
          <a:xfrm>
            <a:off x="4363135" y="4172744"/>
            <a:ext cx="346542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約瑟聽見神的話就立刻行動，我們也可以學習聽從神</a:t>
            </a:r>
            <a:endParaRPr lang="zh-CN" sz="14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64794" y="3055342"/>
            <a:ext cx="472468" cy="4724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064794" y="3764062"/>
            <a:ext cx="34654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信靠神</a:t>
            </a:r>
            <a:endParaRPr lang="zh-CN" sz="1850" dirty="0"/>
          </a:p>
        </p:txBody>
      </p:sp>
      <p:sp>
        <p:nvSpPr>
          <p:cNvPr id="11" name="Text 6"/>
          <p:cNvSpPr/>
          <p:nvPr/>
        </p:nvSpPr>
        <p:spPr>
          <a:xfrm>
            <a:off x="8064794" y="4172744"/>
            <a:ext cx="346542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即使遇到困難，神都有祂美好的計劃，我們可以放心信靠祂</a:t>
            </a:r>
            <a:endParaRPr lang="zh-CN" sz="14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2026-08-30T16:10:32Z</dcterms:created>
  <dcterms:modified xsi:type="dcterms:W3CDTF">2026-08-30T16:10:32Z</dcterms:modified>
</cp:coreProperties>
</file>