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embeddedFontLst>
    <p:embeddedFont>
      <p:font typeface="Raleway Bold"/>
      <p:regular r:id="rId201314"/>
    </p:embeddedFont>
    <p:embeddedFont>
      <p:font typeface="Raleway"/>
      <p:regular r:id="rId201315"/>
    </p:embeddedFont>
    <p:embeddedFont>
      <p:font typeface="Roboto"/>
      <p:regular r:id="rId201316"/>
    </p:embeddedFont>
    <p:embeddedFont>
      <p:font typeface="Roboto Bold"/>
      <p:regular r:id="rId20131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201314" Target="fonts/201314.fntdata" Type="http://schemas.openxmlformats.org/officeDocument/2006/relationships/font"/><Relationship Id="rId201315" Target="fonts/201315.fntdata" Type="http://schemas.openxmlformats.org/officeDocument/2006/relationships/font"/><Relationship Id="rId201316" Target="fonts/201316.fntdata" Type="http://schemas.openxmlformats.org/officeDocument/2006/relationships/font"/><Relationship Id="rId201317" Target="fonts/201317.fntdata" Type="http://schemas.openxmlformats.org/officeDocument/2006/relationships/font"/><Relationship Id="rId201318" Target="fonts/201318.fntdata" Type="http://schemas.openxmlformats.org/officeDocument/2006/relationships/font"/><Relationship Id="rId201319" Target="fonts/201319.fntdata" Type="http://schemas.openxmlformats.org/officeDocument/2006/relationships/font"/><Relationship Id="rId201320" Target="fonts/201320.fntdata" Type="http://schemas.openxmlformats.org/officeDocument/2006/relationships/font"/><Relationship Id="rId201321" Target="fonts/201321.fntdata" Type="http://schemas.openxmlformats.org/officeDocument/2006/relationships/font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svg"/><Relationship Id="rId4" Type="http://schemas.openxmlformats.org/officeDocument/2006/relationships/image" Target="../media/image-8-2.png"/><Relationship Id="rId5" Type="http://schemas.openxmlformats.org/officeDocument/2006/relationships/image" Target="../media/image-8-3.svg"/><Relationship Id="rId6" Type="http://schemas.openxmlformats.org/officeDocument/2006/relationships/image" Target="../media/image-8-2.png"/><Relationship Id="rId7" Type="http://schemas.openxmlformats.org/officeDocument/2006/relationships/image" Target="../media/image-8-3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image" Target="../media/image-9-6.png"/><Relationship Id="rId7" Type="http://schemas.openxmlformats.org/officeDocument/2006/relationships/image" Target="../media/image-9-7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東方博士朝拜耶穌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3696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馬太福音 2:1–12｜兒童主日學</a:t>
            </a:r>
            <a:endParaRPr lang="zh-CN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1166887"/>
            <a:ext cx="4722763" cy="4477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今天的金句 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⭐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4137720" y="1986707"/>
            <a:ext cx="496736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「他們進了房子，看見小孩子和他母親馬利亞，就俯伏拜那小孩子。」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3925119" y="1827237"/>
            <a:ext cx="19050" cy="545753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3925119" y="2585591"/>
            <a:ext cx="4722763" cy="611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馬太福音 2:11上</a:t>
            </a:r>
            <a:endParaRPr lang="zh-CN" sz="3850" dirty="0"/>
          </a:p>
        </p:txBody>
      </p:sp>
      <p:sp>
        <p:nvSpPr>
          <p:cNvPr id="8" name="Shape 5"/>
          <p:cNvSpPr/>
          <p:nvPr/>
        </p:nvSpPr>
        <p:spPr>
          <a:xfrm>
            <a:off x="3925119" y="3409578"/>
            <a:ext cx="4722763" cy="566961"/>
          </a:xfrm>
          <a:prstGeom prst="roundRect">
            <a:avLst>
              <a:gd name="adj" fmla="val 10502"/>
            </a:avLst>
          </a:prstGeom>
          <a:solidFill>
            <a:srgbClr val="E1E1EA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877" y="3610347"/>
            <a:ext cx="177180" cy="141759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385816" y="3586758"/>
            <a:ext cx="457750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📖</a:t>
            </a:r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試試看！和朋友一起大聲背誦這節金句吧！</a:t>
            </a:r>
            <a:endParaRPr lang="zh-CN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25119" y="2130549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遠方來的神秘訪客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3696519" y="2786137"/>
            <a:ext cx="5179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耶穌出生後，有幾位從東方來的博士，在天上看見了一顆特別的星！</a:t>
            </a:r>
            <a:endParaRPr lang="zh-CN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635770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他們為甚麼出發？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474988" y="2220516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博士們知道：這顆星代表神所應許的君王降生了！</a:t>
            </a:r>
            <a:endParaRPr lang="zh-CN" sz="1100" dirty="0"/>
          </a:p>
        </p:txBody>
      </p:sp>
      <p:sp>
        <p:nvSpPr>
          <p:cNvPr id="5" name="Shape 2"/>
          <p:cNvSpPr/>
          <p:nvPr/>
        </p:nvSpPr>
        <p:spPr>
          <a:xfrm>
            <a:off x="3474988" y="2606799"/>
            <a:ext cx="2517874" cy="883072"/>
          </a:xfrm>
          <a:prstGeom prst="roundRect">
            <a:avLst>
              <a:gd name="adj" fmla="val 674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3621509" y="2753320"/>
            <a:ext cx="222483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✨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看見星星</a:t>
            </a:r>
            <a:endParaRPr lang="zh-CN" sz="1350" dirty="0"/>
          </a:p>
        </p:txBody>
      </p:sp>
      <p:sp>
        <p:nvSpPr>
          <p:cNvPr id="7" name="Text 4"/>
          <p:cNvSpPr/>
          <p:nvPr/>
        </p:nvSpPr>
        <p:spPr>
          <a:xfrm>
            <a:off x="3621509" y="3116535"/>
            <a:ext cx="222483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天上出現了奇異的亮星</a:t>
            </a:r>
            <a:endParaRPr lang="zh-CN" sz="1100" dirty="0"/>
          </a:p>
        </p:txBody>
      </p:sp>
      <p:sp>
        <p:nvSpPr>
          <p:cNvPr id="8" name="Shape 5"/>
          <p:cNvSpPr/>
          <p:nvPr/>
        </p:nvSpPr>
        <p:spPr>
          <a:xfrm>
            <a:off x="6134621" y="2606799"/>
            <a:ext cx="2517949" cy="883072"/>
          </a:xfrm>
          <a:prstGeom prst="roundRect">
            <a:avLst>
              <a:gd name="adj" fmla="val 674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281142" y="2753320"/>
            <a:ext cx="222490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🐪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長途出發</a:t>
            </a:r>
            <a:endParaRPr lang="zh-CN" sz="1350" dirty="0"/>
          </a:p>
        </p:txBody>
      </p:sp>
      <p:sp>
        <p:nvSpPr>
          <p:cNvPr id="10" name="Text 7"/>
          <p:cNvSpPr/>
          <p:nvPr/>
        </p:nvSpPr>
        <p:spPr>
          <a:xfrm>
            <a:off x="6281142" y="3116535"/>
            <a:ext cx="222490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決定跋涉去尋找那位君王</a:t>
            </a:r>
            <a:endParaRPr lang="zh-CN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2017142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希律王的壞心思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496119" y="2672730"/>
            <a:ext cx="4722763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希律王聽到消息，心裏非常不安。他假裝想去敬拜耶穌，其實想找到耶穌傷害祂！</a:t>
            </a:r>
            <a:endParaRPr lang="zh-CN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786979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星星停下來了！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474988" y="2371725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那顆星一直在前面引領博士們，最後停在耶穌所在的地方上方——</a:t>
            </a:r>
            <a:endParaRPr lang="zh-CN" sz="1100" dirty="0"/>
          </a:p>
        </p:txBody>
      </p:sp>
      <p:sp>
        <p:nvSpPr>
          <p:cNvPr id="5" name="Text 2"/>
          <p:cNvSpPr/>
          <p:nvPr/>
        </p:nvSpPr>
        <p:spPr>
          <a:xfrm>
            <a:off x="3474988" y="2740298"/>
            <a:ext cx="5177582" cy="6161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他們找到了！</a:t>
            </a:r>
            <a:pPr algn="ctr" indent="0" marL="0">
              <a:lnSpc>
                <a:spcPct val="104000"/>
              </a:lnSpc>
              <a:buNone/>
            </a:pPr>
            <a:r>
              <a:rPr lang="zh-CN" altLang="en-US" sz="38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🎉</a:t>
            </a:r>
            <a:endParaRPr lang="zh-CN" sz="3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1857673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俯伏敬拜耶穌</a:t>
            </a:r>
            <a:endParaRPr lang="zh-CN" sz="2750" dirty="0"/>
          </a:p>
        </p:txBody>
      </p:sp>
      <p:sp>
        <p:nvSpPr>
          <p:cNvPr id="5" name="Text 2"/>
          <p:cNvSpPr/>
          <p:nvPr/>
        </p:nvSpPr>
        <p:spPr>
          <a:xfrm>
            <a:off x="708720" y="2672730"/>
            <a:ext cx="4510162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「他們進了房子，看見小孩子和他母親馬利亞，就俯伏拜那小孩子。」</a:t>
            </a:r>
            <a:endParaRPr lang="zh-CN" sz="1100" dirty="0"/>
          </a:p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——馬太福音 2:11上</a:t>
            </a:r>
            <a:endParaRPr lang="zh-CN" sz="1100" dirty="0"/>
          </a:p>
        </p:txBody>
      </p:sp>
      <p:sp>
        <p:nvSpPr>
          <p:cNvPr id="6" name="Shape 3"/>
          <p:cNvSpPr/>
          <p:nvPr/>
        </p:nvSpPr>
        <p:spPr>
          <a:xfrm>
            <a:off x="496119" y="2513261"/>
            <a:ext cx="19050" cy="772567"/>
          </a:xfrm>
          <a:prstGeom prst="roundRect">
            <a:avLst>
              <a:gd name="adj" fmla="val 50000"/>
            </a:avLst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6119" y="724421"/>
            <a:ext cx="8151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三份珍貴的禮物</a:t>
            </a:r>
            <a:endParaRPr lang="zh-CN" sz="2750" dirty="0"/>
          </a:p>
        </p:txBody>
      </p:sp>
      <p:sp>
        <p:nvSpPr>
          <p:cNvPr id="3" name="Text 1"/>
          <p:cNvSpPr/>
          <p:nvPr/>
        </p:nvSpPr>
        <p:spPr>
          <a:xfrm>
            <a:off x="267519" y="1450925"/>
            <a:ext cx="8608963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博士們把最好的獻給耶穌！</a:t>
            </a:r>
            <a:endParaRPr lang="zh-CN" sz="11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837209"/>
            <a:ext cx="1871365" cy="187136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96119" y="388575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黃金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👑</a:t>
            </a:r>
            <a:endParaRPr lang="zh-CN" sz="1350" dirty="0"/>
          </a:p>
        </p:txBody>
      </p:sp>
      <p:sp>
        <p:nvSpPr>
          <p:cNvPr id="6" name="Text 3"/>
          <p:cNvSpPr/>
          <p:nvPr/>
        </p:nvSpPr>
        <p:spPr>
          <a:xfrm>
            <a:off x="496119" y="4192265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獻給尊貴的君王</a:t>
            </a:r>
            <a:endParaRPr lang="zh-CN" sz="11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433" y="1837209"/>
            <a:ext cx="1871365" cy="187136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272433" y="388575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乳香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🌿</a:t>
            </a:r>
            <a:endParaRPr lang="zh-CN" sz="1350" dirty="0"/>
          </a:p>
        </p:txBody>
      </p:sp>
      <p:sp>
        <p:nvSpPr>
          <p:cNvPr id="9" name="Text 5"/>
          <p:cNvSpPr/>
          <p:nvPr/>
        </p:nvSpPr>
        <p:spPr>
          <a:xfrm>
            <a:off x="3272433" y="4192265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獻給敬拜神的禮物</a:t>
            </a:r>
            <a:endParaRPr lang="zh-CN" sz="11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747" y="1837209"/>
            <a:ext cx="1871365" cy="187136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6048747" y="3885754"/>
            <a:ext cx="259913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沒藥 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🫙</a:t>
            </a:r>
            <a:endParaRPr lang="zh-CN" sz="1350" dirty="0"/>
          </a:p>
        </p:txBody>
      </p:sp>
      <p:sp>
        <p:nvSpPr>
          <p:cNvPr id="12" name="Text 7"/>
          <p:cNvSpPr/>
          <p:nvPr/>
        </p:nvSpPr>
        <p:spPr>
          <a:xfrm>
            <a:off x="6048747" y="4192265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珍貴的香膏禮物</a:t>
            </a:r>
            <a:endParaRPr lang="zh-CN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119" y="1257598"/>
            <a:ext cx="2628230" cy="262823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474988" y="1345555"/>
            <a:ext cx="5177582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神保護耶穌</a:t>
            </a:r>
            <a:endParaRPr lang="zh-CN" sz="2750" dirty="0"/>
          </a:p>
        </p:txBody>
      </p:sp>
      <p:sp>
        <p:nvSpPr>
          <p:cNvPr id="4" name="Text 1"/>
          <p:cNvSpPr/>
          <p:nvPr/>
        </p:nvSpPr>
        <p:spPr>
          <a:xfrm>
            <a:off x="3474988" y="1930301"/>
            <a:ext cx="563478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神在夢中提醒博士們不要回去見希律王。</a:t>
            </a:r>
            <a:endParaRPr lang="zh-CN" sz="11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8120" y="2320975"/>
            <a:ext cx="212601" cy="21260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935685" y="2316584"/>
            <a:ext cx="2039466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🌙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神在夢中說話</a:t>
            </a:r>
            <a:endParaRPr lang="zh-CN" sz="1350" dirty="0"/>
          </a:p>
        </p:txBody>
      </p:sp>
      <p:sp>
        <p:nvSpPr>
          <p:cNvPr id="7" name="Text 3"/>
          <p:cNvSpPr/>
          <p:nvPr/>
        </p:nvSpPr>
        <p:spPr>
          <a:xfrm>
            <a:off x="3935685" y="2679799"/>
            <a:ext cx="203946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天使向博士們顯現</a:t>
            </a:r>
            <a:endParaRPr lang="zh-CN" sz="11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05463" y="2320975"/>
            <a:ext cx="212601" cy="21260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613029" y="2316584"/>
            <a:ext cx="2039541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🛤️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走另一條路</a:t>
            </a:r>
            <a:endParaRPr lang="zh-CN" sz="1350" dirty="0"/>
          </a:p>
        </p:txBody>
      </p:sp>
      <p:sp>
        <p:nvSpPr>
          <p:cNvPr id="10" name="Text 5"/>
          <p:cNvSpPr/>
          <p:nvPr/>
        </p:nvSpPr>
        <p:spPr>
          <a:xfrm>
            <a:off x="6613029" y="2679799"/>
            <a:ext cx="203954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博士們平安回家了</a:t>
            </a:r>
            <a:endParaRPr lang="zh-CN" sz="11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8120" y="3194521"/>
            <a:ext cx="212601" cy="212601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3935685" y="3190131"/>
            <a:ext cx="4716884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000000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🙏</a:t>
            </a:r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神的計劃得勝</a:t>
            </a:r>
            <a:endParaRPr lang="zh-CN" sz="1350" dirty="0"/>
          </a:p>
        </p:txBody>
      </p:sp>
      <p:sp>
        <p:nvSpPr>
          <p:cNvPr id="13" name="Text 7"/>
          <p:cNvSpPr/>
          <p:nvPr/>
        </p:nvSpPr>
        <p:spPr>
          <a:xfrm>
            <a:off x="3935685" y="3553346"/>
            <a:ext cx="471688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希律王的壞計謀失敗了</a:t>
            </a:r>
            <a:endParaRPr lang="zh-CN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0" y="0"/>
            <a:ext cx="3429000" cy="5143500"/>
          </a:xfrm>
          <a:prstGeom prst="rect">
            <a:avLst/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5842" y="380181"/>
            <a:ext cx="3287241" cy="43830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96119" y="779636"/>
            <a:ext cx="4722763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ct val="104000"/>
              </a:lnSpc>
              <a:buNone/>
            </a:pPr>
            <a:r>
              <a:rPr lang="zh-CN" altLang="en-US" sz="27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我們可以怎樣做？</a:t>
            </a:r>
            <a:endParaRPr lang="zh-CN" sz="2750" dirty="0"/>
          </a:p>
        </p:txBody>
      </p:sp>
      <p:sp>
        <p:nvSpPr>
          <p:cNvPr id="5" name="Shape 2"/>
          <p:cNvSpPr/>
          <p:nvPr/>
        </p:nvSpPr>
        <p:spPr>
          <a:xfrm>
            <a:off x="496119" y="1435224"/>
            <a:ext cx="2290465" cy="1393403"/>
          </a:xfrm>
          <a:prstGeom prst="roundRect">
            <a:avLst>
              <a:gd name="adj" fmla="val 427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42640" y="1581745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619" y="1698650"/>
            <a:ext cx="191319" cy="19131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42640" y="2148780"/>
            <a:ext cx="19974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我們的時間</a:t>
            </a:r>
            <a:endParaRPr lang="zh-CN" sz="1350" dirty="0"/>
          </a:p>
        </p:txBody>
      </p:sp>
      <p:sp>
        <p:nvSpPr>
          <p:cNvPr id="9" name="Text 5"/>
          <p:cNvSpPr/>
          <p:nvPr/>
        </p:nvSpPr>
        <p:spPr>
          <a:xfrm>
            <a:off x="642640" y="2455292"/>
            <a:ext cx="199742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用時間讀聖經、禱告</a:t>
            </a:r>
            <a:endParaRPr lang="zh-CN" sz="1100" dirty="0"/>
          </a:p>
        </p:txBody>
      </p:sp>
      <p:sp>
        <p:nvSpPr>
          <p:cNvPr id="10" name="Shape 6"/>
          <p:cNvSpPr/>
          <p:nvPr/>
        </p:nvSpPr>
        <p:spPr>
          <a:xfrm>
            <a:off x="2928342" y="1435224"/>
            <a:ext cx="2290539" cy="1393403"/>
          </a:xfrm>
          <a:prstGeom prst="roundRect">
            <a:avLst>
              <a:gd name="adj" fmla="val 427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3074863" y="1581745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91842" y="1698650"/>
            <a:ext cx="191319" cy="191319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074863" y="2148780"/>
            <a:ext cx="1997497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我們的愛心</a:t>
            </a:r>
            <a:endParaRPr lang="zh-CN" sz="1350" dirty="0"/>
          </a:p>
        </p:txBody>
      </p:sp>
      <p:sp>
        <p:nvSpPr>
          <p:cNvPr id="14" name="Text 9"/>
          <p:cNvSpPr/>
          <p:nvPr/>
        </p:nvSpPr>
        <p:spPr>
          <a:xfrm>
            <a:off x="3074863" y="2455292"/>
            <a:ext cx="199749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用愛心幫助身邊的人</a:t>
            </a:r>
            <a:endParaRPr lang="zh-CN" sz="1100" dirty="0"/>
          </a:p>
        </p:txBody>
      </p:sp>
      <p:sp>
        <p:nvSpPr>
          <p:cNvPr id="15" name="Shape 10"/>
          <p:cNvSpPr/>
          <p:nvPr/>
        </p:nvSpPr>
        <p:spPr>
          <a:xfrm>
            <a:off x="496119" y="2970386"/>
            <a:ext cx="4722763" cy="1393403"/>
          </a:xfrm>
          <a:prstGeom prst="roundRect">
            <a:avLst>
              <a:gd name="adj" fmla="val 4273"/>
            </a:avLst>
          </a:prstGeom>
          <a:solidFill>
            <a:srgbClr val="E1E1EA"/>
          </a:solidFill>
          <a:ln w="4763">
            <a:solidFill>
              <a:srgbClr val="C7C7D0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642640" y="3116907"/>
            <a:ext cx="425276" cy="425276"/>
          </a:xfrm>
          <a:prstGeom prst="ellipse">
            <a:avLst/>
          </a:prstGeom>
          <a:solidFill>
            <a:srgbClr val="1B1B27"/>
          </a:solidFill>
          <a:ln/>
        </p:spPr>
      </p:sp>
      <p:pic>
        <p:nvPicPr>
          <p:cNvPr id="17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9619" y="3233812"/>
            <a:ext cx="191319" cy="191319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642640" y="3683943"/>
            <a:ext cx="442972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04000"/>
              </a:lnSpc>
              <a:buNone/>
            </a:pPr>
            <a:r>
              <a:rPr lang="zh-CN" altLang="en-US" sz="13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我們的讚美</a:t>
            </a:r>
            <a:endParaRPr lang="zh-CN" sz="1350" dirty="0"/>
          </a:p>
        </p:txBody>
      </p:sp>
      <p:sp>
        <p:nvSpPr>
          <p:cNvPr id="19" name="Text 13"/>
          <p:cNvSpPr/>
          <p:nvPr/>
        </p:nvSpPr>
        <p:spPr>
          <a:xfrm>
            <a:off x="642640" y="3990454"/>
            <a:ext cx="44297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ct val="133000"/>
              </a:lnSpc>
              <a:buNone/>
            </a:pPr>
            <a:r>
              <a:rPr lang="zh-CN" alt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用歌聲讚美耶穌</a:t>
            </a:r>
            <a:endParaRPr lang="zh-CN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2026-08-17T13:41:46Z</dcterms:created>
  <dcterms:modified xsi:type="dcterms:W3CDTF">2026-08-17T13:41:46Z</dcterms:modified>
</cp:coreProperties>
</file>