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embeddedFontLst>
    <p:embeddedFont>
      <p:font typeface="Raleway Bold"/>
      <p:regular r:id="rId201314"/>
    </p:embeddedFont>
    <p:embeddedFont>
      <p:font typeface="Raleway"/>
      <p:regular r:id="rId201315"/>
    </p:embeddedFont>
    <p:embeddedFont>
      <p:font typeface="Roboto"/>
      <p:regular r:id="rId201316"/>
    </p:embeddedFont>
    <p:embeddedFont>
      <p:font typeface="Roboto Bold"/>
      <p:regular r:id="rId20131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image" Target="../media/image-2-5.png"/><Relationship Id="rId6" Type="http://schemas.openxmlformats.org/officeDocument/2006/relationships/image" Target="../media/image-2-6.sv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svg"/><Relationship Id="rId4" Type="http://schemas.openxmlformats.org/officeDocument/2006/relationships/image" Target="../media/image-7-2.png"/><Relationship Id="rId5" Type="http://schemas.openxmlformats.org/officeDocument/2006/relationships/image" Target="../media/image-7-3.svg"/><Relationship Id="rId6" Type="http://schemas.openxmlformats.org/officeDocument/2006/relationships/image" Target="../media/image-7-2.png"/><Relationship Id="rId7" Type="http://schemas.openxmlformats.org/officeDocument/2006/relationships/image" Target="../media/image-7-3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2128168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耶穌降生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🌟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267519" y="2788518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路加福音 2:1–7｜兒童主日學</a:t>
            </a:r>
            <a:endParaRPr lang="zh-CN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628477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一起禱告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🙏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4137720" y="2448297"/>
            <a:ext cx="4510162" cy="9072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感謝神賜下耶穌來到世上，成為我們的救主。</a:t>
            </a:r>
            <a:endParaRPr lang="zh-CN" sz="1100" dirty="0"/>
          </a:p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求神幫助我們相信祂、愛祂，</a:t>
            </a:r>
            <a:endParaRPr lang="zh-CN" sz="1100" dirty="0"/>
          </a:p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並常存感恩的心。</a:t>
            </a:r>
            <a:endParaRPr lang="zh-CN" sz="1100" dirty="0"/>
          </a:p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阿們！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3925119" y="2288828"/>
            <a:ext cx="19050" cy="1226195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398389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今天我們要學什麼？</a:t>
            </a:r>
            <a:endParaRPr lang="zh-CN" sz="2750" dirty="0"/>
          </a:p>
        </p:txBody>
      </p:sp>
      <p:sp>
        <p:nvSpPr>
          <p:cNvPr id="3" name="Shape 1"/>
          <p:cNvSpPr/>
          <p:nvPr/>
        </p:nvSpPr>
        <p:spPr>
          <a:xfrm>
            <a:off x="496119" y="2124894"/>
            <a:ext cx="2622724" cy="1620217"/>
          </a:xfrm>
          <a:prstGeom prst="roundRect">
            <a:avLst>
              <a:gd name="adj" fmla="val 367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42640" y="2271415"/>
            <a:ext cx="425276" cy="425276"/>
          </a:xfrm>
          <a:prstGeom prst="ellipse">
            <a:avLst/>
          </a:prstGeom>
          <a:solidFill>
            <a:srgbClr val="1B1B27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59619" y="2388319"/>
            <a:ext cx="191319" cy="19131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42640" y="2838450"/>
            <a:ext cx="232968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認識救主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642640" y="3144962"/>
            <a:ext cx="2329681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耶穌是神應許賜下的救主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🙏</a:t>
            </a:r>
            <a:endParaRPr lang="zh-CN" sz="1100" dirty="0"/>
          </a:p>
        </p:txBody>
      </p:sp>
      <p:sp>
        <p:nvSpPr>
          <p:cNvPr id="8" name="Shape 5"/>
          <p:cNvSpPr/>
          <p:nvPr/>
        </p:nvSpPr>
        <p:spPr>
          <a:xfrm>
            <a:off x="3260601" y="2124894"/>
            <a:ext cx="2622724" cy="1620217"/>
          </a:xfrm>
          <a:prstGeom prst="roundRect">
            <a:avLst>
              <a:gd name="adj" fmla="val 367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3407122" y="2271415"/>
            <a:ext cx="425276" cy="425276"/>
          </a:xfrm>
          <a:prstGeom prst="ellipse">
            <a:avLst/>
          </a:prstGeom>
          <a:solidFill>
            <a:srgbClr val="1B1B27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24101" y="2388319"/>
            <a:ext cx="191319" cy="191319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3407122" y="2838450"/>
            <a:ext cx="232968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馬槽裡的救主</a:t>
            </a:r>
            <a:endParaRPr lang="zh-CN" sz="1350" dirty="0"/>
          </a:p>
        </p:txBody>
      </p:sp>
      <p:sp>
        <p:nvSpPr>
          <p:cNvPr id="12" name="Text 8"/>
          <p:cNvSpPr/>
          <p:nvPr/>
        </p:nvSpPr>
        <p:spPr>
          <a:xfrm>
            <a:off x="3407122" y="3144962"/>
            <a:ext cx="2329681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耶穌雖生在馬槽，卻是我們唯一的救主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🐄</a:t>
            </a:r>
            <a:endParaRPr lang="zh-CN" sz="1100" dirty="0"/>
          </a:p>
        </p:txBody>
      </p:sp>
      <p:sp>
        <p:nvSpPr>
          <p:cNvPr id="13" name="Shape 9"/>
          <p:cNvSpPr/>
          <p:nvPr/>
        </p:nvSpPr>
        <p:spPr>
          <a:xfrm>
            <a:off x="6025083" y="2124894"/>
            <a:ext cx="2622724" cy="1620217"/>
          </a:xfrm>
          <a:prstGeom prst="roundRect">
            <a:avLst>
              <a:gd name="adj" fmla="val 367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6171605" y="2271415"/>
            <a:ext cx="425276" cy="425276"/>
          </a:xfrm>
          <a:prstGeom prst="ellipse">
            <a:avLst/>
          </a:prstGeom>
          <a:solidFill>
            <a:srgbClr val="1B1B27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88584" y="2388319"/>
            <a:ext cx="191319" cy="191319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6171605" y="2838450"/>
            <a:ext cx="232968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感謝神</a:t>
            </a:r>
            <a:endParaRPr lang="zh-CN" sz="1350" dirty="0"/>
          </a:p>
        </p:txBody>
      </p:sp>
      <p:sp>
        <p:nvSpPr>
          <p:cNvPr id="17" name="Text 12"/>
          <p:cNvSpPr/>
          <p:nvPr/>
        </p:nvSpPr>
        <p:spPr>
          <a:xfrm>
            <a:off x="6171605" y="3144962"/>
            <a:ext cx="2329681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學習感謝神賜下耶穌來拯救我們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❤️</a:t>
            </a:r>
            <a:endParaRPr lang="zh-CN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257598"/>
            <a:ext cx="2628230" cy="262823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74988" y="1367730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約瑟和馬利亞的旅程</a:t>
            </a:r>
            <a:endParaRPr lang="zh-CN" sz="2750" dirty="0"/>
          </a:p>
        </p:txBody>
      </p:sp>
      <p:sp>
        <p:nvSpPr>
          <p:cNvPr id="4" name="Shape 1"/>
          <p:cNvSpPr/>
          <p:nvPr/>
        </p:nvSpPr>
        <p:spPr>
          <a:xfrm>
            <a:off x="3474988" y="1970187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528157" y="1996753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3935685" y="2018854"/>
            <a:ext cx="2039466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皇帝下令登記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3935685" y="2382069"/>
            <a:ext cx="2039466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羅馬皇帝下令：全國人民都要登記戶籍。</a:t>
            </a:r>
            <a:endParaRPr lang="zh-CN" sz="1100" dirty="0"/>
          </a:p>
        </p:txBody>
      </p:sp>
      <p:sp>
        <p:nvSpPr>
          <p:cNvPr id="8" name="Shape 5"/>
          <p:cNvSpPr/>
          <p:nvPr/>
        </p:nvSpPr>
        <p:spPr>
          <a:xfrm>
            <a:off x="6152331" y="1970187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205500" y="1996753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1650" dirty="0"/>
          </a:p>
        </p:txBody>
      </p:sp>
      <p:sp>
        <p:nvSpPr>
          <p:cNvPr id="10" name="Text 7"/>
          <p:cNvSpPr/>
          <p:nvPr/>
        </p:nvSpPr>
        <p:spPr>
          <a:xfrm>
            <a:off x="6613029" y="2018854"/>
            <a:ext cx="203954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長途旅程</a:t>
            </a:r>
            <a:endParaRPr lang="zh-CN" sz="1350" dirty="0"/>
          </a:p>
        </p:txBody>
      </p:sp>
      <p:sp>
        <p:nvSpPr>
          <p:cNvPr id="11" name="Text 8"/>
          <p:cNvSpPr/>
          <p:nvPr/>
        </p:nvSpPr>
        <p:spPr>
          <a:xfrm>
            <a:off x="6613029" y="2382069"/>
            <a:ext cx="2039541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約瑟帶著懷孕的馬利亞，從拿撒勒走到伯利恆。</a:t>
            </a:r>
            <a:endParaRPr lang="zh-CN" sz="1100" dirty="0"/>
          </a:p>
        </p:txBody>
      </p:sp>
      <p:sp>
        <p:nvSpPr>
          <p:cNvPr id="12" name="Shape 9"/>
          <p:cNvSpPr/>
          <p:nvPr/>
        </p:nvSpPr>
        <p:spPr>
          <a:xfrm>
            <a:off x="3474988" y="3119214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528157" y="3145780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1650" dirty="0"/>
          </a:p>
        </p:txBody>
      </p:sp>
      <p:sp>
        <p:nvSpPr>
          <p:cNvPr id="14" name="Text 11"/>
          <p:cNvSpPr/>
          <p:nvPr/>
        </p:nvSpPr>
        <p:spPr>
          <a:xfrm>
            <a:off x="3935685" y="3167881"/>
            <a:ext cx="471688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神應許之地</a:t>
            </a:r>
            <a:endParaRPr lang="zh-CN" sz="1350" dirty="0"/>
          </a:p>
        </p:txBody>
      </p:sp>
      <p:sp>
        <p:nvSpPr>
          <p:cNvPr id="15" name="Text 12"/>
          <p:cNvSpPr/>
          <p:nvPr/>
        </p:nvSpPr>
        <p:spPr>
          <a:xfrm>
            <a:off x="3935685" y="3531096"/>
            <a:ext cx="471688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伯利恆是大衛的城，也是神應許救主要降生的地方。</a:t>
            </a:r>
            <a:endParaRPr lang="zh-CN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965746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耶穌生在哪裡？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🐄</a:t>
            </a:r>
            <a:endParaRPr lang="zh-CN" sz="275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119" y="1626096"/>
            <a:ext cx="708794" cy="85055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775671" y="1767855"/>
            <a:ext cx="387221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客店客滿</a:t>
            </a:r>
            <a:endParaRPr lang="zh-CN" sz="1350" dirty="0"/>
          </a:p>
        </p:txBody>
      </p:sp>
      <p:sp>
        <p:nvSpPr>
          <p:cNvPr id="7" name="Text 3"/>
          <p:cNvSpPr/>
          <p:nvPr/>
        </p:nvSpPr>
        <p:spPr>
          <a:xfrm>
            <a:off x="4775671" y="2074366"/>
            <a:ext cx="387221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客店沒有地方，他們找不到房間住。</a:t>
            </a:r>
            <a:endParaRPr lang="zh-CN" sz="11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119" y="2476649"/>
            <a:ext cx="708794" cy="85055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775671" y="2618408"/>
            <a:ext cx="387221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耶穌降生</a:t>
            </a:r>
            <a:endParaRPr lang="zh-CN" sz="1350" dirty="0"/>
          </a:p>
        </p:txBody>
      </p:sp>
      <p:sp>
        <p:nvSpPr>
          <p:cNvPr id="10" name="Text 5"/>
          <p:cNvSpPr/>
          <p:nvPr/>
        </p:nvSpPr>
        <p:spPr>
          <a:xfrm>
            <a:off x="4775671" y="2924919"/>
            <a:ext cx="387221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馬利亞就在那裡生下了耶穌！</a:t>
            </a:r>
            <a:endParaRPr lang="zh-CN" sz="11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5119" y="3327202"/>
            <a:ext cx="708794" cy="85055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4775671" y="3468960"/>
            <a:ext cx="387221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放在馬槽</a:t>
            </a:r>
            <a:endParaRPr lang="zh-CN" sz="1350" dirty="0"/>
          </a:p>
        </p:txBody>
      </p:sp>
      <p:sp>
        <p:nvSpPr>
          <p:cNvPr id="13" name="Text 7"/>
          <p:cNvSpPr/>
          <p:nvPr/>
        </p:nvSpPr>
        <p:spPr>
          <a:xfrm>
            <a:off x="4775671" y="3775472"/>
            <a:ext cx="387221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把耶穌用布包好，輕輕放在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馬槽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裡。</a:t>
            </a:r>
            <a:endParaRPr lang="zh-CN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545803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馬槽裡的救主</a:t>
            </a:r>
            <a:endParaRPr lang="zh-CN" sz="2750" dirty="0"/>
          </a:p>
        </p:txBody>
      </p:sp>
      <p:sp>
        <p:nvSpPr>
          <p:cNvPr id="3" name="Text 1"/>
          <p:cNvSpPr/>
          <p:nvPr/>
        </p:nvSpPr>
        <p:spPr>
          <a:xfrm>
            <a:off x="496119" y="2130549"/>
            <a:ext cx="5177582" cy="581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33000"/>
              </a:lnSpc>
              <a:spcAft>
                <a:spcPts val="1000"/>
              </a:spcAft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耶穌沒有生在漂亮的皇宮，而是生在小小的馬槽裡。</a:t>
            </a:r>
            <a:endParaRPr lang="zh-CN" sz="11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但祂不是普通的嬰兒——祂是神賜下的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救主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！</a:t>
            </a:r>
            <a:endParaRPr lang="zh-CN" sz="1100" dirty="0"/>
          </a:p>
        </p:txBody>
      </p:sp>
      <p:sp>
        <p:nvSpPr>
          <p:cNvPr id="4" name="Text 2"/>
          <p:cNvSpPr/>
          <p:nvPr/>
        </p:nvSpPr>
        <p:spPr>
          <a:xfrm>
            <a:off x="708720" y="2998738"/>
            <a:ext cx="4964981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「因今天在大衛的城裡，為你們生了救主，就是主基督。」</a:t>
            </a:r>
            <a:endParaRPr lang="zh-CN" sz="11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——路加福音 2:11</a:t>
            </a:r>
            <a:endParaRPr lang="zh-CN" sz="1100" dirty="0"/>
          </a:p>
        </p:txBody>
      </p:sp>
      <p:sp>
        <p:nvSpPr>
          <p:cNvPr id="5" name="Shape 3"/>
          <p:cNvSpPr/>
          <p:nvPr/>
        </p:nvSpPr>
        <p:spPr>
          <a:xfrm>
            <a:off x="496119" y="2871192"/>
            <a:ext cx="19050" cy="708720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4339" y="1257598"/>
            <a:ext cx="2628230" cy="26282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395436"/>
            <a:ext cx="8151763" cy="346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神的計劃早就準備好了！</a:t>
            </a:r>
            <a:endParaRPr lang="zh-CN" sz="21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914549"/>
            <a:ext cx="8151763" cy="357842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878952" y="3659665"/>
            <a:ext cx="1428936" cy="220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先知預言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1878952" y="3943293"/>
            <a:ext cx="1428936" cy="157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9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彌迦預言伯利恆</a:t>
            </a:r>
            <a:endParaRPr lang="zh-CN" sz="1100" dirty="0"/>
          </a:p>
        </p:txBody>
      </p:sp>
      <p:sp>
        <p:nvSpPr>
          <p:cNvPr id="6" name="Text 3"/>
          <p:cNvSpPr/>
          <p:nvPr/>
        </p:nvSpPr>
        <p:spPr>
          <a:xfrm>
            <a:off x="5890964" y="3604706"/>
            <a:ext cx="1428935" cy="220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耶穌降生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5890964" y="3888334"/>
            <a:ext cx="1428935" cy="157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9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神的應許成就</a:t>
            </a:r>
            <a:endParaRPr lang="zh-CN" sz="1100" dirty="0"/>
          </a:p>
        </p:txBody>
      </p:sp>
      <p:sp>
        <p:nvSpPr>
          <p:cNvPr id="8" name="Text 5"/>
          <p:cNvSpPr/>
          <p:nvPr/>
        </p:nvSpPr>
        <p:spPr>
          <a:xfrm>
            <a:off x="3896735" y="1289800"/>
            <a:ext cx="1428936" cy="220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到達伯利恆</a:t>
            </a:r>
            <a:endParaRPr lang="zh-CN" sz="1350" dirty="0"/>
          </a:p>
        </p:txBody>
      </p:sp>
      <p:sp>
        <p:nvSpPr>
          <p:cNvPr id="9" name="Text 6"/>
          <p:cNvSpPr/>
          <p:nvPr/>
        </p:nvSpPr>
        <p:spPr>
          <a:xfrm>
            <a:off x="3896735" y="1573428"/>
            <a:ext cx="1428936" cy="157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9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約瑟馬利亞受神帶領</a:t>
            </a:r>
            <a:endParaRPr lang="zh-CN" sz="1100" dirty="0"/>
          </a:p>
        </p:txBody>
      </p:sp>
      <p:sp>
        <p:nvSpPr>
          <p:cNvPr id="10" name="Text 7"/>
          <p:cNvSpPr/>
          <p:nvPr/>
        </p:nvSpPr>
        <p:spPr>
          <a:xfrm>
            <a:off x="267519" y="4590306"/>
            <a:ext cx="8608963" cy="157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19000"/>
              </a:lnSpc>
              <a:buNone/>
            </a:pPr>
            <a:r>
              <a:rPr lang="zh-CN" altLang="en-US" sz="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耶穌的降生不是偶然，是神早已計劃好的美好應許！</a:t>
            </a:r>
            <a:endParaRPr lang="zh-CN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817364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神為什麼賜下耶穌？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❤️</a:t>
            </a:r>
            <a:endParaRPr lang="zh-CN" sz="275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5119" y="1477714"/>
            <a:ext cx="4722763" cy="85494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162127" y="1638523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因為神愛我們</a:t>
            </a:r>
            <a:endParaRPr lang="zh-CN" sz="1350" dirty="0"/>
          </a:p>
        </p:txBody>
      </p:sp>
      <p:sp>
        <p:nvSpPr>
          <p:cNvPr id="7" name="Text 3"/>
          <p:cNvSpPr/>
          <p:nvPr/>
        </p:nvSpPr>
        <p:spPr>
          <a:xfrm>
            <a:off x="4162127" y="1945035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神愛我們，不想我們與祂分離。</a:t>
            </a:r>
            <a:endParaRPr lang="zh-CN" sz="11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25119" y="2474416"/>
            <a:ext cx="4722763" cy="85494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162127" y="2635225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耶穌來拯救我們</a:t>
            </a:r>
            <a:endParaRPr lang="zh-CN" sz="1350" dirty="0"/>
          </a:p>
        </p:txBody>
      </p:sp>
      <p:sp>
        <p:nvSpPr>
          <p:cNvPr id="10" name="Text 5"/>
          <p:cNvSpPr/>
          <p:nvPr/>
        </p:nvSpPr>
        <p:spPr>
          <a:xfrm>
            <a:off x="4162127" y="2941737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耶穌來到世上，是要把我們從罪惡中救出來。</a:t>
            </a:r>
            <a:endParaRPr lang="zh-CN" sz="11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25119" y="3471118"/>
            <a:ext cx="4722763" cy="85494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4162127" y="3631927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唯一的救主</a:t>
            </a:r>
            <a:endParaRPr lang="zh-CN" sz="1350" dirty="0"/>
          </a:p>
        </p:txBody>
      </p:sp>
      <p:sp>
        <p:nvSpPr>
          <p:cNvPr id="13" name="Text 7"/>
          <p:cNvSpPr/>
          <p:nvPr/>
        </p:nvSpPr>
        <p:spPr>
          <a:xfrm>
            <a:off x="4162127" y="3938439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祂是我們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唯一的救主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，沒有別人！</a:t>
            </a:r>
            <a:endParaRPr lang="zh-CN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165622"/>
            <a:ext cx="8151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我們可以怎樣感謝神？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🙌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896889"/>
            <a:ext cx="1143595" cy="114359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3217664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背誦金句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496119" y="3524176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用心背誦今天的金句，把神的話放在心裡！</a:t>
            </a:r>
            <a:endParaRPr lang="zh-CN" sz="11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433" y="1896889"/>
            <a:ext cx="1143595" cy="114359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72433" y="3217664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告訴爸媽</a:t>
            </a:r>
            <a:endParaRPr lang="zh-CN" sz="1350" dirty="0"/>
          </a:p>
        </p:txBody>
      </p:sp>
      <p:sp>
        <p:nvSpPr>
          <p:cNvPr id="8" name="Text 4"/>
          <p:cNvSpPr/>
          <p:nvPr/>
        </p:nvSpPr>
        <p:spPr>
          <a:xfrm>
            <a:off x="3272433" y="3524176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今天回家告訴爸爸媽媽：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耶穌是我的救主！</a:t>
            </a:r>
            <a:endParaRPr lang="zh-CN" sz="11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747" y="1896889"/>
            <a:ext cx="1143595" cy="114359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48747" y="3217664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每天禱告</a:t>
            </a:r>
            <a:endParaRPr lang="zh-CN" sz="1350" dirty="0"/>
          </a:p>
        </p:txBody>
      </p:sp>
      <p:sp>
        <p:nvSpPr>
          <p:cNvPr id="11" name="Text 6"/>
          <p:cNvSpPr/>
          <p:nvPr/>
        </p:nvSpPr>
        <p:spPr>
          <a:xfrm>
            <a:off x="6048747" y="3524176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每天禱告，感謝神賜下耶穌愛我們。</a:t>
            </a:r>
            <a:endParaRPr lang="zh-CN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1206773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本週金句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📖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708720" y="2079724"/>
            <a:ext cx="4510162" cy="53161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16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「因今天在大衛的城裡，為你們生了救主，就是主基督。」</a:t>
            </a:r>
            <a:endParaRPr lang="zh-CN" sz="1650" dirty="0"/>
          </a:p>
        </p:txBody>
      </p:sp>
      <p:sp>
        <p:nvSpPr>
          <p:cNvPr id="6" name="Shape 3"/>
          <p:cNvSpPr/>
          <p:nvPr/>
        </p:nvSpPr>
        <p:spPr>
          <a:xfrm>
            <a:off x="496119" y="1867123"/>
            <a:ext cx="19050" cy="956816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7" name="Text 4"/>
          <p:cNvSpPr/>
          <p:nvPr/>
        </p:nvSpPr>
        <p:spPr>
          <a:xfrm>
            <a:off x="267519" y="2983409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——路加福音 2:11</a:t>
            </a:r>
            <a:endParaRPr lang="zh-CN" sz="1100" dirty="0"/>
          </a:p>
        </p:txBody>
      </p:sp>
      <p:sp>
        <p:nvSpPr>
          <p:cNvPr id="8" name="Shape 5"/>
          <p:cNvSpPr/>
          <p:nvPr/>
        </p:nvSpPr>
        <p:spPr>
          <a:xfrm>
            <a:off x="496119" y="3369692"/>
            <a:ext cx="4722763" cy="566961"/>
          </a:xfrm>
          <a:prstGeom prst="roundRect">
            <a:avLst>
              <a:gd name="adj" fmla="val 10502"/>
            </a:avLst>
          </a:prstGeom>
          <a:solidFill>
            <a:srgbClr val="E1E1EA"/>
          </a:solidFill>
          <a:ln/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77" y="3570461"/>
            <a:ext cx="177180" cy="141759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956816" y="3546872"/>
            <a:ext cx="457750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小朋友，我們一起大聲把這句話背出來吧！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💪</a:t>
            </a:r>
            <a:endParaRPr lang="zh-CN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2026-08-17T13:54:15Z</dcterms:created>
  <dcterms:modified xsi:type="dcterms:W3CDTF">2026-08-17T13:54:15Z</dcterms:modified>
</cp:coreProperties>
</file>