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true" autoCompressPictures="0" embedTrueTypeFonts="true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notesMasterIdLst>
    <p:notesMasterId r:id="rId15"/>
  </p:notesMasterIdLst>
  <p:sldSz cx="9144000" cy="5143500"/>
  <p:notesSz cx="5143500" cy="9144000"/>
  <p:embeddedFontLst>
    <p:embeddedFont>
      <p:font typeface="Raleway Bold"/>
      <p:regular r:id="rId201314"/>
    </p:embeddedFont>
    <p:embeddedFont>
      <p:font typeface="Raleway"/>
      <p:regular r:id="rId201315"/>
    </p:embeddedFont>
    <p:embeddedFont>
      <p:font typeface="Roboto"/>
      <p:regular r:id="rId201316"/>
    </p:embeddedFont>
    <p:embeddedFont>
      <p:font typeface="Roboto Bold"/>
      <p:regular r:id="rId201317"/>
    </p:embeddedFont>
  </p:embeddedFont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201314" Target="fonts/201314.fntdata" Type="http://schemas.openxmlformats.org/officeDocument/2006/relationships/font"/><Relationship Id="rId201315" Target="fonts/201315.fntdata" Type="http://schemas.openxmlformats.org/officeDocument/2006/relationships/font"/><Relationship Id="rId201316" Target="fonts/201316.fntdata" Type="http://schemas.openxmlformats.org/officeDocument/2006/relationships/font"/><Relationship Id="rId201317" Target="fonts/201317.fntdata" Type="http://schemas.openxmlformats.org/officeDocument/2006/relationships/font"/><Relationship Id="rId201318" Target="fonts/201318.fntdata" Type="http://schemas.openxmlformats.org/officeDocument/2006/relationships/font"/><Relationship Id="rId201319" Target="fonts/201319.fntdata" Type="http://schemas.openxmlformats.org/officeDocument/2006/relationships/font"/><Relationship Id="rId201320" Target="fonts/201320.fntdata" Type="http://schemas.openxmlformats.org/officeDocument/2006/relationships/font"/><Relationship Id="rId201321" Target="fonts/201321.fntdata" Type="http://schemas.openxmlformats.org/officeDocument/2006/relationships/font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mast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jpe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svg"/><Relationship Id="rId3" Type="http://schemas.openxmlformats.org/officeDocument/2006/relationships/image" Target="../media/image-10-1.png"/><Relationship Id="rId4" Type="http://schemas.openxmlformats.org/officeDocument/2006/relationships/image" Target="../media/image-10-2.svg"/><Relationship Id="rId5" Type="http://schemas.openxmlformats.org/officeDocument/2006/relationships/image" Target="../media/image-10-1.png"/><Relationship Id="rId6" Type="http://schemas.openxmlformats.org/officeDocument/2006/relationships/image" Target="../media/image-10-2.svg"/><Relationship Id="rId7" Type="http://schemas.openxmlformats.org/officeDocument/2006/relationships/image" Target="../media/image-10-1.png"/><Relationship Id="rId8" Type="http://schemas.openxmlformats.org/officeDocument/2006/relationships/image" Target="../media/image-10-2.svg"/><Relationship Id="rId9" Type="http://schemas.openxmlformats.org/officeDocument/2006/relationships/slideLayout" Target="../slideLayouts/slideLayout2.xml"/><Relationship Id="rId10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jpe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jpe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jpe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jpe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jpe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jpe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jpe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jpe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jpe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jpe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429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925119" y="2130549"/>
            <a:ext cx="4722763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天使報喜</a:t>
            </a:r>
            <a:endParaRPr lang="zh-CN" sz="2750" dirty="0"/>
          </a:p>
        </p:txBody>
      </p:sp>
      <p:sp>
        <p:nvSpPr>
          <p:cNvPr id="4" name="Text 1"/>
          <p:cNvSpPr/>
          <p:nvPr/>
        </p:nvSpPr>
        <p:spPr>
          <a:xfrm>
            <a:off x="3696519" y="2786137"/>
            <a:ext cx="5179963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路加福音 1:26–38</a:t>
            </a:r>
            <a:endParaRPr lang="zh-CN" sz="11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96119" y="1186011"/>
            <a:ext cx="8151763" cy="4477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討論時間 </a:t>
            </a:r>
            <a:pPr algn="ctr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💬</a:t>
            </a:r>
            <a:endParaRPr lang="zh-CN" sz="275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96119" y="1917278"/>
            <a:ext cx="4004965" cy="949226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2413508" y="2023616"/>
            <a:ext cx="170111" cy="212601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1</a:t>
            </a:r>
            <a:endParaRPr lang="en-US" sz="1300" dirty="0"/>
          </a:p>
        </p:txBody>
      </p:sp>
      <p:sp>
        <p:nvSpPr>
          <p:cNvPr id="5" name="Text 2"/>
          <p:cNvSpPr/>
          <p:nvPr/>
        </p:nvSpPr>
        <p:spPr>
          <a:xfrm>
            <a:off x="656927" y="2484239"/>
            <a:ext cx="3683347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天使加百列奉誰差遣去見馬利亞？</a:t>
            </a:r>
            <a:endParaRPr lang="zh-CN" sz="135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42842" y="1917278"/>
            <a:ext cx="4005039" cy="949226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6560232" y="2023616"/>
            <a:ext cx="170111" cy="212601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2</a:t>
            </a:r>
            <a:endParaRPr lang="en-US" sz="1300" dirty="0"/>
          </a:p>
        </p:txBody>
      </p:sp>
      <p:sp>
        <p:nvSpPr>
          <p:cNvPr id="8" name="Text 4"/>
          <p:cNvSpPr/>
          <p:nvPr/>
        </p:nvSpPr>
        <p:spPr>
          <a:xfrm>
            <a:off x="4803651" y="2484239"/>
            <a:ext cx="3683422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馬利亞將要生的兒子名叫甚麼？</a:t>
            </a:r>
            <a:endParaRPr lang="zh-CN" sz="1350" dirty="0"/>
          </a:p>
        </p:txBody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96119" y="3008263"/>
            <a:ext cx="4004965" cy="949226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2413508" y="3114601"/>
            <a:ext cx="170111" cy="212601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3</a:t>
            </a:r>
            <a:endParaRPr lang="en-US" sz="1300" dirty="0"/>
          </a:p>
        </p:txBody>
      </p:sp>
      <p:sp>
        <p:nvSpPr>
          <p:cNvPr id="11" name="Text 6"/>
          <p:cNvSpPr/>
          <p:nvPr/>
        </p:nvSpPr>
        <p:spPr>
          <a:xfrm>
            <a:off x="656927" y="3575224"/>
            <a:ext cx="3683347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天使怎樣介紹耶穌？</a:t>
            </a:r>
            <a:endParaRPr lang="zh-CN" sz="1350" dirty="0"/>
          </a:p>
        </p:txBody>
      </p:sp>
      <p:pic>
        <p:nvPicPr>
          <p:cNvPr id="12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642842" y="3008263"/>
            <a:ext cx="4005039" cy="949226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6560232" y="3114601"/>
            <a:ext cx="170111" cy="212601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4</a:t>
            </a:r>
            <a:endParaRPr lang="en-US" sz="1300" dirty="0"/>
          </a:p>
        </p:txBody>
      </p:sp>
      <p:sp>
        <p:nvSpPr>
          <p:cNvPr id="14" name="Text 8"/>
          <p:cNvSpPr/>
          <p:nvPr/>
        </p:nvSpPr>
        <p:spPr>
          <a:xfrm>
            <a:off x="4803651" y="3575224"/>
            <a:ext cx="3683422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馬利亞最後怎樣回應天使？</a:t>
            </a:r>
            <a:endParaRPr lang="zh-CN" sz="13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0" y="0"/>
            <a:ext cx="3429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96119" y="2017142"/>
            <a:ext cx="4722763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我們可以信靠神！</a:t>
            </a:r>
            <a:endParaRPr lang="zh-CN" sz="2750" dirty="0"/>
          </a:p>
        </p:txBody>
      </p:sp>
      <p:sp>
        <p:nvSpPr>
          <p:cNvPr id="4" name="Text 1"/>
          <p:cNvSpPr/>
          <p:nvPr/>
        </p:nvSpPr>
        <p:spPr>
          <a:xfrm>
            <a:off x="496119" y="2672730"/>
            <a:ext cx="4722763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耶穌是神所應許的救主。神的話有能力，我們也可以像馬利亞一樣，</a:t>
            </a:r>
            <a:pPr algn="ctr" indent="0" marL="0">
              <a:lnSpc>
                <a:spcPct val="133000"/>
              </a:lnSpc>
              <a:buNone/>
            </a:pPr>
            <a:r>
              <a:rPr lang="zh-CN" altLang="en-US" sz="1100" b="1" dirty="0">
                <a:solidFill>
                  <a:srgbClr val="3C3939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信靠和順服神</a:t>
            </a:r>
            <a:pPr algn="ctr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。</a:t>
            </a:r>
            <a:endParaRPr lang="zh-CN" sz="11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429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925119" y="1775520"/>
            <a:ext cx="4722763" cy="4477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本週金句背誦 </a:t>
            </a:r>
            <a:pPr algn="ctr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📖</a:t>
            </a:r>
            <a:endParaRPr lang="zh-CN" sz="2750" dirty="0"/>
          </a:p>
        </p:txBody>
      </p:sp>
      <p:sp>
        <p:nvSpPr>
          <p:cNvPr id="4" name="Text 1"/>
          <p:cNvSpPr/>
          <p:nvPr/>
        </p:nvSpPr>
        <p:spPr>
          <a:xfrm>
            <a:off x="4137720" y="2595339"/>
            <a:ext cx="4967362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「因為，出於神的話，沒有一句不帶能力的。」</a:t>
            </a:r>
            <a:endParaRPr lang="zh-CN" sz="1100" dirty="0"/>
          </a:p>
        </p:txBody>
      </p:sp>
      <p:sp>
        <p:nvSpPr>
          <p:cNvPr id="5" name="Shape 2"/>
          <p:cNvSpPr/>
          <p:nvPr/>
        </p:nvSpPr>
        <p:spPr>
          <a:xfrm>
            <a:off x="3925119" y="2435870"/>
            <a:ext cx="19050" cy="545753"/>
          </a:xfrm>
          <a:prstGeom prst="roundRect">
            <a:avLst>
              <a:gd name="adj" fmla="val 50000"/>
            </a:avLst>
          </a:prstGeom>
          <a:solidFill>
            <a:srgbClr val="1B1B27"/>
          </a:solidFill>
          <a:ln/>
        </p:spPr>
      </p:sp>
      <p:sp>
        <p:nvSpPr>
          <p:cNvPr id="6" name="Text 3"/>
          <p:cNvSpPr/>
          <p:nvPr/>
        </p:nvSpPr>
        <p:spPr>
          <a:xfrm>
            <a:off x="3696519" y="3141092"/>
            <a:ext cx="5179963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路加福音 1:37</a:t>
            </a:r>
            <a:endParaRPr lang="zh-CN" sz="11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119" y="1115541"/>
            <a:ext cx="5177582" cy="2912343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024339" y="1017687"/>
            <a:ext cx="2628230" cy="4477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家庭延伸 </a:t>
            </a:r>
            <a:pPr algn="l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🏠</a:t>
            </a:r>
            <a:endParaRPr lang="zh-CN" sz="2750" dirty="0"/>
          </a:p>
        </p:txBody>
      </p:sp>
      <p:sp>
        <p:nvSpPr>
          <p:cNvPr id="4" name="Shape 1"/>
          <p:cNvSpPr/>
          <p:nvPr/>
        </p:nvSpPr>
        <p:spPr>
          <a:xfrm>
            <a:off x="6024339" y="1624905"/>
            <a:ext cx="318939" cy="318939"/>
          </a:xfrm>
          <a:prstGeom prst="roundRect">
            <a:avLst>
              <a:gd name="adj" fmla="val 18669"/>
            </a:avLst>
          </a:prstGeom>
          <a:solidFill>
            <a:srgbClr val="E1E1EA"/>
          </a:solidFill>
          <a:ln w="4763">
            <a:solidFill>
              <a:srgbClr val="C7C7D0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6485037" y="1673572"/>
            <a:ext cx="2167533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一起閱讀</a:t>
            </a:r>
            <a:endParaRPr lang="zh-CN" sz="1350" dirty="0"/>
          </a:p>
        </p:txBody>
      </p:sp>
      <p:sp>
        <p:nvSpPr>
          <p:cNvPr id="6" name="Text 3"/>
          <p:cNvSpPr/>
          <p:nvPr/>
        </p:nvSpPr>
        <p:spPr>
          <a:xfrm>
            <a:off x="6485037" y="2036787"/>
            <a:ext cx="2167533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路加福音 1:26–38</a:t>
            </a:r>
            <a:endParaRPr lang="zh-CN" sz="1100" dirty="0"/>
          </a:p>
        </p:txBody>
      </p:sp>
      <p:sp>
        <p:nvSpPr>
          <p:cNvPr id="7" name="Shape 4"/>
          <p:cNvSpPr/>
          <p:nvPr/>
        </p:nvSpPr>
        <p:spPr>
          <a:xfrm>
            <a:off x="6024339" y="2547119"/>
            <a:ext cx="318939" cy="318939"/>
          </a:xfrm>
          <a:prstGeom prst="roundRect">
            <a:avLst>
              <a:gd name="adj" fmla="val 18669"/>
            </a:avLst>
          </a:prstGeom>
          <a:solidFill>
            <a:srgbClr val="E1E1EA"/>
          </a:solidFill>
          <a:ln w="4763">
            <a:solidFill>
              <a:srgbClr val="C7C7D0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6485037" y="2595786"/>
            <a:ext cx="2167533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一起分享</a:t>
            </a:r>
            <a:endParaRPr lang="zh-CN" sz="1350" dirty="0"/>
          </a:p>
        </p:txBody>
      </p:sp>
      <p:sp>
        <p:nvSpPr>
          <p:cNvPr id="9" name="Text 6"/>
          <p:cNvSpPr/>
          <p:nvPr/>
        </p:nvSpPr>
        <p:spPr>
          <a:xfrm>
            <a:off x="6485037" y="2959001"/>
            <a:ext cx="2167533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天使向馬利亞宣告了甚麼信息？</a:t>
            </a:r>
            <a:endParaRPr lang="zh-CN" sz="1100" dirty="0"/>
          </a:p>
        </p:txBody>
      </p:sp>
      <p:sp>
        <p:nvSpPr>
          <p:cNvPr id="10" name="Shape 7"/>
          <p:cNvSpPr/>
          <p:nvPr/>
        </p:nvSpPr>
        <p:spPr>
          <a:xfrm>
            <a:off x="6024339" y="3469332"/>
            <a:ext cx="318939" cy="318939"/>
          </a:xfrm>
          <a:prstGeom prst="roundRect">
            <a:avLst>
              <a:gd name="adj" fmla="val 18669"/>
            </a:avLst>
          </a:prstGeom>
          <a:solidFill>
            <a:srgbClr val="E1E1EA"/>
          </a:solidFill>
          <a:ln w="4763">
            <a:solidFill>
              <a:srgbClr val="C7C7D0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6485037" y="3517999"/>
            <a:ext cx="2167533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一起背誦</a:t>
            </a:r>
            <a:endParaRPr lang="zh-CN" sz="1350" dirty="0"/>
          </a:p>
        </p:txBody>
      </p:sp>
      <p:sp>
        <p:nvSpPr>
          <p:cNvPr id="12" name="Text 9"/>
          <p:cNvSpPr/>
          <p:nvPr/>
        </p:nvSpPr>
        <p:spPr>
          <a:xfrm>
            <a:off x="6485037" y="3881214"/>
            <a:ext cx="2167533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本課金句：路加福音 1:37</a:t>
            </a:r>
            <a:endParaRPr lang="zh-CN" sz="11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0" y="0"/>
            <a:ext cx="3429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96119" y="2130549"/>
            <a:ext cx="4722763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天使加百列奉神差遣</a:t>
            </a:r>
            <a:endParaRPr lang="zh-CN" sz="2750" dirty="0"/>
          </a:p>
        </p:txBody>
      </p:sp>
      <p:sp>
        <p:nvSpPr>
          <p:cNvPr id="4" name="Text 1"/>
          <p:cNvSpPr/>
          <p:nvPr/>
        </p:nvSpPr>
        <p:spPr>
          <a:xfrm>
            <a:off x="267519" y="2786137"/>
            <a:ext cx="5179963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神差遣天使加百列前往拿撒勒，去見一位名叫馬利亞的童女。</a:t>
            </a:r>
            <a:endParaRPr lang="zh-CN" sz="11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119" y="1115541"/>
            <a:ext cx="5177582" cy="2912343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024339" y="1508596"/>
            <a:ext cx="2628230" cy="88597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「蒙大恩的女子，你好！」</a:t>
            </a:r>
            <a:endParaRPr lang="zh-CN" sz="2750" dirty="0"/>
          </a:p>
        </p:txBody>
      </p:sp>
      <p:sp>
        <p:nvSpPr>
          <p:cNvPr id="4" name="Text 1"/>
          <p:cNvSpPr/>
          <p:nvPr/>
        </p:nvSpPr>
        <p:spPr>
          <a:xfrm>
            <a:off x="6236940" y="2681585"/>
            <a:ext cx="2872829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主和你同在！</a:t>
            </a:r>
            <a:endParaRPr lang="zh-CN" sz="1100" dirty="0"/>
          </a:p>
        </p:txBody>
      </p:sp>
      <p:sp>
        <p:nvSpPr>
          <p:cNvPr id="5" name="Shape 2"/>
          <p:cNvSpPr/>
          <p:nvPr/>
        </p:nvSpPr>
        <p:spPr>
          <a:xfrm>
            <a:off x="6024339" y="2554039"/>
            <a:ext cx="19050" cy="481905"/>
          </a:xfrm>
          <a:prstGeom prst="roundRect">
            <a:avLst>
              <a:gd name="adj" fmla="val 50000"/>
            </a:avLst>
          </a:prstGeom>
          <a:solidFill>
            <a:srgbClr val="1B1B27"/>
          </a:solidFill>
          <a:ln/>
        </p:spPr>
      </p:sp>
      <p:sp>
        <p:nvSpPr>
          <p:cNvPr id="6" name="Text 3"/>
          <p:cNvSpPr/>
          <p:nvPr/>
        </p:nvSpPr>
        <p:spPr>
          <a:xfrm>
            <a:off x="6024339" y="3195414"/>
            <a:ext cx="2628230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馬利亞非常驚慌，不明白這問候是甚麼意思。</a:t>
            </a:r>
            <a:endParaRPr lang="zh-CN" sz="11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0" y="0"/>
            <a:ext cx="3429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96119" y="1971080"/>
            <a:ext cx="4722763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「不要怕，你蒙神的恩了」</a:t>
            </a:r>
            <a:endParaRPr lang="zh-CN" sz="2750" dirty="0"/>
          </a:p>
        </p:txBody>
      </p:sp>
      <p:sp>
        <p:nvSpPr>
          <p:cNvPr id="4" name="Text 1"/>
          <p:cNvSpPr/>
          <p:nvPr/>
        </p:nvSpPr>
        <p:spPr>
          <a:xfrm>
            <a:off x="708720" y="2786137"/>
            <a:ext cx="4967362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你要懷孕生子，要給他起名叫耶穌。</a:t>
            </a:r>
            <a:endParaRPr lang="zh-CN" sz="1100" dirty="0"/>
          </a:p>
        </p:txBody>
      </p:sp>
      <p:sp>
        <p:nvSpPr>
          <p:cNvPr id="5" name="Shape 2"/>
          <p:cNvSpPr/>
          <p:nvPr/>
        </p:nvSpPr>
        <p:spPr>
          <a:xfrm>
            <a:off x="496119" y="2626668"/>
            <a:ext cx="19050" cy="545753"/>
          </a:xfrm>
          <a:prstGeom prst="roundRect">
            <a:avLst>
              <a:gd name="adj" fmla="val 50000"/>
            </a:avLst>
          </a:prstGeom>
          <a:solidFill>
            <a:srgbClr val="1B1B27"/>
          </a:solidFill>
          <a:ln/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96119" y="1467148"/>
            <a:ext cx="8151763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耶穌是誰？</a:t>
            </a:r>
            <a:endParaRPr lang="zh-CN" sz="2750" dirty="0"/>
          </a:p>
        </p:txBody>
      </p:sp>
      <p:sp>
        <p:nvSpPr>
          <p:cNvPr id="3" name="Shape 1"/>
          <p:cNvSpPr/>
          <p:nvPr/>
        </p:nvSpPr>
        <p:spPr>
          <a:xfrm>
            <a:off x="496119" y="2193652"/>
            <a:ext cx="4004965" cy="514499"/>
          </a:xfrm>
          <a:prstGeom prst="roundRect">
            <a:avLst>
              <a:gd name="adj" fmla="val 11573"/>
            </a:avLst>
          </a:prstGeom>
          <a:solidFill>
            <a:srgbClr val="E1E1EA"/>
          </a:solidFill>
          <a:ln w="4763">
            <a:solidFill>
              <a:srgbClr val="C7C7D0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42640" y="2340173"/>
            <a:ext cx="3711922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👑</a:t>
            </a:r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至高者的兒子</a:t>
            </a:r>
            <a:endParaRPr lang="zh-CN" sz="1350" dirty="0"/>
          </a:p>
        </p:txBody>
      </p:sp>
      <p:sp>
        <p:nvSpPr>
          <p:cNvPr id="5" name="Shape 3"/>
          <p:cNvSpPr/>
          <p:nvPr/>
        </p:nvSpPr>
        <p:spPr>
          <a:xfrm>
            <a:off x="4642842" y="2193652"/>
            <a:ext cx="4005039" cy="514499"/>
          </a:xfrm>
          <a:prstGeom prst="roundRect">
            <a:avLst>
              <a:gd name="adj" fmla="val 11573"/>
            </a:avLst>
          </a:prstGeom>
          <a:solidFill>
            <a:srgbClr val="E1E1EA"/>
          </a:solidFill>
          <a:ln w="4763">
            <a:solidFill>
              <a:srgbClr val="C7C7D0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4789363" y="2340173"/>
            <a:ext cx="3711997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🏰</a:t>
            </a:r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承受大衛的王位</a:t>
            </a:r>
            <a:endParaRPr lang="zh-CN" sz="1350" dirty="0"/>
          </a:p>
        </p:txBody>
      </p:sp>
      <p:sp>
        <p:nvSpPr>
          <p:cNvPr id="7" name="Shape 5"/>
          <p:cNvSpPr/>
          <p:nvPr/>
        </p:nvSpPr>
        <p:spPr>
          <a:xfrm>
            <a:off x="496119" y="2849910"/>
            <a:ext cx="4004965" cy="826368"/>
          </a:xfrm>
          <a:prstGeom prst="roundRect">
            <a:avLst>
              <a:gd name="adj" fmla="val 7205"/>
            </a:avLst>
          </a:prstGeom>
          <a:solidFill>
            <a:srgbClr val="E1E1EA"/>
          </a:solidFill>
          <a:ln w="4763">
            <a:solidFill>
              <a:srgbClr val="C7C7D0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2640" y="2996431"/>
            <a:ext cx="3711922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♾️</a:t>
            </a:r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永遠作王</a:t>
            </a:r>
            <a:endParaRPr lang="zh-CN" sz="1350" dirty="0"/>
          </a:p>
        </p:txBody>
      </p:sp>
      <p:sp>
        <p:nvSpPr>
          <p:cNvPr id="9" name="Text 7"/>
          <p:cNvSpPr/>
          <p:nvPr/>
        </p:nvSpPr>
        <p:spPr>
          <a:xfrm>
            <a:off x="642640" y="3302943"/>
            <a:ext cx="3711922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國沒有窮盡</a:t>
            </a:r>
            <a:endParaRPr lang="zh-CN" sz="1100" dirty="0"/>
          </a:p>
        </p:txBody>
      </p:sp>
      <p:sp>
        <p:nvSpPr>
          <p:cNvPr id="10" name="Shape 8"/>
          <p:cNvSpPr/>
          <p:nvPr/>
        </p:nvSpPr>
        <p:spPr>
          <a:xfrm>
            <a:off x="4642842" y="2849910"/>
            <a:ext cx="4005039" cy="826368"/>
          </a:xfrm>
          <a:prstGeom prst="roundRect">
            <a:avLst>
              <a:gd name="adj" fmla="val 7205"/>
            </a:avLst>
          </a:prstGeom>
          <a:solidFill>
            <a:srgbClr val="E1E1EA"/>
          </a:solidFill>
          <a:ln w="4763">
            <a:solidFill>
              <a:srgbClr val="C7C7D0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4789363" y="2996431"/>
            <a:ext cx="3711997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✨</a:t>
            </a:r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神的兒子</a:t>
            </a:r>
            <a:endParaRPr lang="zh-CN" sz="13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119" y="1115541"/>
            <a:ext cx="5177582" cy="2912343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024339" y="1730053"/>
            <a:ext cx="2628230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馬利亞的疑問</a:t>
            </a:r>
            <a:endParaRPr lang="zh-CN" sz="2750" dirty="0"/>
          </a:p>
        </p:txBody>
      </p:sp>
      <p:sp>
        <p:nvSpPr>
          <p:cNvPr id="4" name="Text 1"/>
          <p:cNvSpPr/>
          <p:nvPr/>
        </p:nvSpPr>
        <p:spPr>
          <a:xfrm>
            <a:off x="6236940" y="2460054"/>
            <a:ext cx="2872829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我沒有出嫁，怎麼會有這事呢？</a:t>
            </a:r>
            <a:endParaRPr lang="zh-CN" sz="1100" dirty="0"/>
          </a:p>
        </p:txBody>
      </p:sp>
      <p:sp>
        <p:nvSpPr>
          <p:cNvPr id="5" name="Shape 2"/>
          <p:cNvSpPr/>
          <p:nvPr/>
        </p:nvSpPr>
        <p:spPr>
          <a:xfrm>
            <a:off x="6024339" y="2332509"/>
            <a:ext cx="19050" cy="481905"/>
          </a:xfrm>
          <a:prstGeom prst="roundRect">
            <a:avLst>
              <a:gd name="adj" fmla="val 50000"/>
            </a:avLst>
          </a:prstGeom>
          <a:solidFill>
            <a:srgbClr val="1B1B27"/>
          </a:solidFill>
          <a:ln/>
        </p:spPr>
      </p:sp>
      <p:sp>
        <p:nvSpPr>
          <p:cNvPr id="6" name="Text 3"/>
          <p:cNvSpPr/>
          <p:nvPr/>
        </p:nvSpPr>
        <p:spPr>
          <a:xfrm>
            <a:off x="6024339" y="2973884"/>
            <a:ext cx="2628230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天使回答：「</a:t>
            </a:r>
            <a:pPr algn="l" indent="0" marL="0">
              <a:lnSpc>
                <a:spcPct val="133000"/>
              </a:lnSpc>
              <a:buNone/>
            </a:pPr>
            <a:r>
              <a:rPr lang="zh-CN" altLang="en-US" sz="1100" b="1" dirty="0">
                <a:solidFill>
                  <a:srgbClr val="3C3939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聖靈要臨到你身上</a:t>
            </a:r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，至高者的能力要庇蔭你。」</a:t>
            </a:r>
            <a:endParaRPr lang="zh-CN" sz="11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429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925119" y="1634356"/>
            <a:ext cx="4722763" cy="6113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zh-CN" altLang="en-US" sz="38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出於神的話，</a:t>
            </a:r>
            <a:endParaRPr lang="zh-CN" sz="3850" dirty="0"/>
          </a:p>
        </p:txBody>
      </p:sp>
      <p:sp>
        <p:nvSpPr>
          <p:cNvPr id="4" name="Text 1"/>
          <p:cNvSpPr/>
          <p:nvPr/>
        </p:nvSpPr>
        <p:spPr>
          <a:xfrm>
            <a:off x="3925119" y="2458343"/>
            <a:ext cx="4722763" cy="6113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zh-CN" altLang="en-US" sz="38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沒有一句不帶能力的</a:t>
            </a:r>
            <a:endParaRPr lang="zh-CN" sz="3850" dirty="0"/>
          </a:p>
        </p:txBody>
      </p:sp>
      <p:sp>
        <p:nvSpPr>
          <p:cNvPr id="5" name="Text 2"/>
          <p:cNvSpPr/>
          <p:nvPr/>
        </p:nvSpPr>
        <p:spPr>
          <a:xfrm>
            <a:off x="3696519" y="3282330"/>
            <a:ext cx="5179963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— 路加福音 1:37</a:t>
            </a:r>
            <a:endParaRPr lang="zh-CN" sz="11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429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925119" y="1777901"/>
            <a:ext cx="4722763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馬利亞的回應</a:t>
            </a:r>
            <a:endParaRPr lang="zh-CN" sz="2750" dirty="0"/>
          </a:p>
        </p:txBody>
      </p:sp>
      <p:sp>
        <p:nvSpPr>
          <p:cNvPr id="4" name="Text 1"/>
          <p:cNvSpPr/>
          <p:nvPr/>
        </p:nvSpPr>
        <p:spPr>
          <a:xfrm>
            <a:off x="4137720" y="2592958"/>
            <a:ext cx="4967362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我是主的使女，願意照你的話實現在我身上。</a:t>
            </a:r>
            <a:endParaRPr lang="zh-CN" sz="1100" dirty="0"/>
          </a:p>
        </p:txBody>
      </p:sp>
      <p:sp>
        <p:nvSpPr>
          <p:cNvPr id="5" name="Shape 2"/>
          <p:cNvSpPr/>
          <p:nvPr/>
        </p:nvSpPr>
        <p:spPr>
          <a:xfrm>
            <a:off x="3925119" y="2433489"/>
            <a:ext cx="19050" cy="545753"/>
          </a:xfrm>
          <a:prstGeom prst="roundRect">
            <a:avLst>
              <a:gd name="adj" fmla="val 50000"/>
            </a:avLst>
          </a:prstGeom>
          <a:solidFill>
            <a:srgbClr val="1B1B27"/>
          </a:solidFill>
          <a:ln/>
        </p:spPr>
      </p:sp>
      <p:sp>
        <p:nvSpPr>
          <p:cNvPr id="6" name="Text 3"/>
          <p:cNvSpPr/>
          <p:nvPr/>
        </p:nvSpPr>
        <p:spPr>
          <a:xfrm>
            <a:off x="3696519" y="3138711"/>
            <a:ext cx="5179963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馬利亞信靠神，順服神的話。</a:t>
            </a:r>
            <a:endParaRPr lang="zh-CN" sz="11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119" y="1115541"/>
            <a:ext cx="5177582" cy="2912343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024339" y="1321147"/>
            <a:ext cx="2628230" cy="88597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先知的預言應驗了！</a:t>
            </a:r>
            <a:endParaRPr lang="zh-CN" sz="2750" dirty="0"/>
          </a:p>
        </p:txBody>
      </p:sp>
      <p:sp>
        <p:nvSpPr>
          <p:cNvPr id="4" name="Shape 1"/>
          <p:cNvSpPr/>
          <p:nvPr/>
        </p:nvSpPr>
        <p:spPr>
          <a:xfrm>
            <a:off x="6024339" y="2366590"/>
            <a:ext cx="870124" cy="215354"/>
          </a:xfrm>
          <a:prstGeom prst="roundRect">
            <a:avLst>
              <a:gd name="adj" fmla="val 22119"/>
            </a:avLst>
          </a:prstGeom>
          <a:solidFill>
            <a:srgbClr val="E1E1EA"/>
          </a:solidFill>
          <a:ln/>
        </p:spPr>
      </p:sp>
      <p:sp>
        <p:nvSpPr>
          <p:cNvPr id="5" name="Text 2"/>
          <p:cNvSpPr/>
          <p:nvPr/>
        </p:nvSpPr>
        <p:spPr>
          <a:xfrm>
            <a:off x="6109395" y="2409081"/>
            <a:ext cx="1157213" cy="1303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96000"/>
              </a:lnSpc>
              <a:buNone/>
            </a:pPr>
            <a:r>
              <a:rPr lang="zh-CN" altLang="en-US" sz="8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以賽亞書 7:14</a:t>
            </a:r>
            <a:endParaRPr lang="zh-CN" sz="850" dirty="0"/>
          </a:p>
        </p:txBody>
      </p:sp>
      <p:sp>
        <p:nvSpPr>
          <p:cNvPr id="6" name="Text 3"/>
          <p:cNvSpPr/>
          <p:nvPr/>
        </p:nvSpPr>
        <p:spPr>
          <a:xfrm>
            <a:off x="6236940" y="2868960"/>
            <a:ext cx="2415629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必有童女懷孕生子，給他起名叫以馬內利。</a:t>
            </a:r>
            <a:endParaRPr lang="zh-CN" sz="1100" dirty="0"/>
          </a:p>
        </p:txBody>
      </p:sp>
      <p:sp>
        <p:nvSpPr>
          <p:cNvPr id="7" name="Shape 4"/>
          <p:cNvSpPr/>
          <p:nvPr/>
        </p:nvSpPr>
        <p:spPr>
          <a:xfrm>
            <a:off x="6024339" y="2741414"/>
            <a:ext cx="19050" cy="708720"/>
          </a:xfrm>
          <a:prstGeom prst="roundRect">
            <a:avLst>
              <a:gd name="adj" fmla="val 50000"/>
            </a:avLst>
          </a:prstGeom>
          <a:solidFill>
            <a:srgbClr val="1B1B27"/>
          </a:solidFill>
          <a:ln/>
        </p:spPr>
      </p:sp>
      <p:sp>
        <p:nvSpPr>
          <p:cNvPr id="8" name="Text 5"/>
          <p:cNvSpPr/>
          <p:nvPr/>
        </p:nvSpPr>
        <p:spPr>
          <a:xfrm>
            <a:off x="6024339" y="3609603"/>
            <a:ext cx="3085430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b="1" dirty="0">
                <a:solidFill>
                  <a:srgbClr val="3C3939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以馬內利</a:t>
            </a:r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的意思是：</a:t>
            </a:r>
            <a:pPr algn="l" indent="0" marL="0">
              <a:lnSpc>
                <a:spcPct val="133000"/>
              </a:lnSpc>
              <a:buNone/>
            </a:pPr>
            <a:r>
              <a:rPr lang="zh-CN" altLang="en-US" sz="1100" b="1" dirty="0">
                <a:solidFill>
                  <a:srgbClr val="3C3939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神與我們同在</a:t>
            </a:r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</a:t>
            </a:r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🌟</a:t>
            </a:r>
            <a:endParaRPr lang="zh-CN" sz="11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/>
  <cp:revision>1</cp:revision>
  <dcterms:created xsi:type="dcterms:W3CDTF">2026-08-17T13:36:45Z</dcterms:created>
  <dcterms:modified xsi:type="dcterms:W3CDTF">2026-08-17T13:36:45Z</dcterms:modified>
</cp:coreProperties>
</file>