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image" Target="../media/image-6-2.png"/><Relationship Id="rId5" Type="http://schemas.openxmlformats.org/officeDocument/2006/relationships/image" Target="../media/image-6-3.svg"/><Relationship Id="rId6" Type="http://schemas.openxmlformats.org/officeDocument/2006/relationships/image" Target="../media/image-6-2.png"/><Relationship Id="rId7" Type="http://schemas.openxmlformats.org/officeDocument/2006/relationships/image" Target="../media/image-6-3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聖殿獻嬰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3696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2:22–38｜兒童主日學</a:t>
            </a:r>
            <a:endParaRPr lang="zh-CN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1744266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一起禱告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708720" y="2559323"/>
            <a:ext cx="4510162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親愛的天父，感謝祢賜下救主耶穌。幫助我們像西面和亞拿一樣，相信祢的應許，並把耶穌的好消息分享給身邊的人。奉耶穌的名禱告，阿們。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496119" y="2399854"/>
            <a:ext cx="19050" cy="999381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770334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今天的故事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585392"/>
            <a:ext cx="2628230" cy="262823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74988" y="2005608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935685" y="2054275"/>
            <a:ext cx="203946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前往聖殿</a:t>
            </a:r>
            <a:endParaRPr lang="zh-CN" sz="1350" dirty="0"/>
          </a:p>
        </p:txBody>
      </p:sp>
      <p:sp>
        <p:nvSpPr>
          <p:cNvPr id="6" name="Text 3"/>
          <p:cNvSpPr/>
          <p:nvPr/>
        </p:nvSpPr>
        <p:spPr>
          <a:xfrm>
            <a:off x="3935685" y="2417490"/>
            <a:ext cx="2039466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約瑟和馬利亞帶著嬰孩耶穌到耶路撒冷的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聖殿</a:t>
            </a:r>
            <a:endParaRPr lang="zh-CN" sz="1100" dirty="0"/>
          </a:p>
        </p:txBody>
      </p:sp>
      <p:sp>
        <p:nvSpPr>
          <p:cNvPr id="7" name="Shape 4"/>
          <p:cNvSpPr/>
          <p:nvPr/>
        </p:nvSpPr>
        <p:spPr>
          <a:xfrm>
            <a:off x="6152331" y="2005608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613029" y="2054275"/>
            <a:ext cx="203954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獻上祭物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6613029" y="2417490"/>
            <a:ext cx="2039541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他們按照神的教導，在聖殿獻上祭物</a:t>
            </a:r>
            <a:endParaRPr lang="zh-CN" sz="1100" dirty="0"/>
          </a:p>
        </p:txBody>
      </p:sp>
      <p:sp>
        <p:nvSpPr>
          <p:cNvPr id="10" name="Shape 7"/>
          <p:cNvSpPr/>
          <p:nvPr/>
        </p:nvSpPr>
        <p:spPr>
          <a:xfrm>
            <a:off x="3474988" y="3154635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935685" y="3203302"/>
            <a:ext cx="471688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特別的相遇</a:t>
            </a:r>
            <a:endParaRPr lang="zh-CN" sz="1350" dirty="0"/>
          </a:p>
        </p:txBody>
      </p:sp>
      <p:sp>
        <p:nvSpPr>
          <p:cNvPr id="12" name="Text 9"/>
          <p:cNvSpPr/>
          <p:nvPr/>
        </p:nvSpPr>
        <p:spPr>
          <a:xfrm>
            <a:off x="3935685" y="3566517"/>
            <a:ext cx="471688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在聖殿裡，有兩個特別的人認出了耶穌是誰！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233264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西面——等候救主的人</a:t>
            </a:r>
            <a:endParaRPr lang="zh-CN" sz="2750" dirty="0"/>
          </a:p>
        </p:txBody>
      </p:sp>
      <p:sp>
        <p:nvSpPr>
          <p:cNvPr id="5" name="Shape 2"/>
          <p:cNvSpPr/>
          <p:nvPr/>
        </p:nvSpPr>
        <p:spPr>
          <a:xfrm>
            <a:off x="3925119" y="1888852"/>
            <a:ext cx="2290465" cy="1053182"/>
          </a:xfrm>
          <a:prstGeom prst="roundRect">
            <a:avLst>
              <a:gd name="adj" fmla="val 5654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4071640" y="2035373"/>
            <a:ext cx="1997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敬畏神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4071640" y="2341885"/>
            <a:ext cx="199742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西面住在耶路撒冷，他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敬畏神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，一直盼望救主來到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6357342" y="1888852"/>
            <a:ext cx="2290539" cy="1053182"/>
          </a:xfrm>
          <a:prstGeom prst="roundRect">
            <a:avLst>
              <a:gd name="adj" fmla="val 5654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503863" y="2035373"/>
            <a:ext cx="199749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神的應許</a:t>
            </a:r>
            <a:endParaRPr lang="zh-CN" sz="1350" dirty="0"/>
          </a:p>
        </p:txBody>
      </p:sp>
      <p:sp>
        <p:nvSpPr>
          <p:cNvPr id="10" name="Text 7"/>
          <p:cNvSpPr/>
          <p:nvPr/>
        </p:nvSpPr>
        <p:spPr>
          <a:xfrm>
            <a:off x="6503863" y="2341885"/>
            <a:ext cx="199749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神應許他：在未看見基督以前，他不會離世</a:t>
            </a:r>
            <a:endParaRPr lang="zh-CN" sz="1100" dirty="0"/>
          </a:p>
        </p:txBody>
      </p:sp>
      <p:sp>
        <p:nvSpPr>
          <p:cNvPr id="11" name="Shape 8"/>
          <p:cNvSpPr/>
          <p:nvPr/>
        </p:nvSpPr>
        <p:spPr>
          <a:xfrm>
            <a:off x="3925119" y="3083793"/>
            <a:ext cx="4722763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4071640" y="3230314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神的引導</a:t>
            </a:r>
            <a:endParaRPr lang="zh-CN" sz="1350" dirty="0"/>
          </a:p>
        </p:txBody>
      </p:sp>
      <p:sp>
        <p:nvSpPr>
          <p:cNvPr id="13" name="Text 10"/>
          <p:cNvSpPr/>
          <p:nvPr/>
        </p:nvSpPr>
        <p:spPr>
          <a:xfrm>
            <a:off x="4071640" y="3536826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神引導西面來到聖殿，正好遇見耶穌的父母</a:t>
            </a:r>
            <a:endParaRPr lang="zh-CN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770334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西面認出耶穌！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585392"/>
            <a:ext cx="2628230" cy="26282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74988" y="2045419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西面把嬰孩耶穌抱過來，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稱頌神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說：</a:t>
            </a:r>
            <a:endParaRPr lang="zh-CN" sz="1100" dirty="0"/>
          </a:p>
        </p:txBody>
      </p:sp>
      <p:sp>
        <p:nvSpPr>
          <p:cNvPr id="5" name="Text 2"/>
          <p:cNvSpPr/>
          <p:nvPr/>
        </p:nvSpPr>
        <p:spPr>
          <a:xfrm>
            <a:off x="3687589" y="2559248"/>
            <a:ext cx="4964981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「因為我的眼睛已經看見你的救恩！」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——路加福音 2:30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474988" y="2431703"/>
            <a:ext cx="19050" cy="708720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3474988" y="3299892"/>
            <a:ext cx="517758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他知道耶穌就是神所應許的救主，心裡充滿喜樂。等候多年的盼望，在這一刻完全實現了！</a:t>
            </a:r>
            <a:endParaRPr lang="zh-CN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393576"/>
            <a:ext cx="8151763" cy="2284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4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亞拿——不停禱告的女先知</a:t>
            </a:r>
            <a:endParaRPr lang="zh-CN" sz="1400" dirty="0"/>
          </a:p>
        </p:txBody>
      </p:sp>
      <p:sp>
        <p:nvSpPr>
          <p:cNvPr id="3" name="Text 1"/>
          <p:cNvSpPr/>
          <p:nvPr/>
        </p:nvSpPr>
        <p:spPr>
          <a:xfrm>
            <a:off x="496119" y="2534692"/>
            <a:ext cx="3986733" cy="1142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認識亞拿</a:t>
            </a:r>
            <a:endParaRPr lang="zh-CN" sz="700" dirty="0"/>
          </a:p>
        </p:txBody>
      </p:sp>
      <p:sp>
        <p:nvSpPr>
          <p:cNvPr id="4" name="Text 2"/>
          <p:cNvSpPr/>
          <p:nvPr/>
        </p:nvSpPr>
        <p:spPr>
          <a:xfrm>
            <a:off x="496119" y="2686571"/>
            <a:ext cx="3986733" cy="2109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1000"/>
              </a:lnSpc>
              <a:spcAft>
                <a:spcPts val="250"/>
              </a:spcAft>
              <a:buNone/>
            </a:pPr>
            <a:r>
              <a:rPr lang="zh-CN" altLang="en-US" sz="5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亞拿已經 </a:t>
            </a:r>
            <a:pPr algn="l" indent="0" marL="0">
              <a:lnSpc>
                <a:spcPct val="101000"/>
              </a:lnSpc>
              <a:spcAft>
                <a:spcPts val="250"/>
              </a:spcAft>
              <a:buNone/>
            </a:pPr>
            <a:r>
              <a:rPr lang="zh-CN" altLang="en-US" sz="55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84歲</a:t>
            </a:r>
            <a:pPr algn="l" indent="0" marL="0">
              <a:lnSpc>
                <a:spcPct val="101000"/>
              </a:lnSpc>
              <a:spcAft>
                <a:spcPts val="250"/>
              </a:spcAft>
              <a:buNone/>
            </a:pPr>
            <a:r>
              <a:rPr lang="zh-CN" altLang="en-US" sz="5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，她日夜在聖殿禁食禱告、事奉神，是一位忠心的女先知。</a:t>
            </a:r>
            <a:endParaRPr lang="zh-CN" sz="550" dirty="0"/>
          </a:p>
          <a:p>
            <a:pPr algn="l" indent="0" marL="0">
              <a:lnSpc>
                <a:spcPct val="101000"/>
              </a:lnSpc>
              <a:buNone/>
            </a:pPr>
            <a:r>
              <a:rPr lang="zh-CN" altLang="en-US" sz="5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她一見到耶穌，就感謝神；並把耶穌是救主的好消息，告訴所有盼望神拯救的人。</a:t>
            </a:r>
            <a:endParaRPr lang="zh-CN" sz="5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5911" y="720849"/>
            <a:ext cx="3986733" cy="39867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467171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核心信息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4137720" y="1282229"/>
            <a:ext cx="496736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神信守祂的應許，在適當的時間把救主耶穌賜給世人。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925119" y="1122759"/>
            <a:ext cx="19050" cy="545753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5119" y="1827981"/>
            <a:ext cx="4722763" cy="85494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162127" y="1988790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相信神的應許</a:t>
            </a:r>
            <a:endParaRPr lang="zh-CN" sz="1350" dirty="0"/>
          </a:p>
        </p:txBody>
      </p:sp>
      <p:sp>
        <p:nvSpPr>
          <p:cNvPr id="9" name="Text 5"/>
          <p:cNvSpPr/>
          <p:nvPr/>
        </p:nvSpPr>
        <p:spPr>
          <a:xfrm>
            <a:off x="4162127" y="2295302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西面和亞拿耐心等候，堅信神一定會實現祂的話語</a:t>
            </a:r>
            <a:endParaRPr lang="zh-CN" sz="11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25119" y="2824683"/>
            <a:ext cx="4722763" cy="854943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4162127" y="2985492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認出救主</a:t>
            </a:r>
            <a:endParaRPr lang="zh-CN" sz="1350" dirty="0"/>
          </a:p>
        </p:txBody>
      </p:sp>
      <p:sp>
        <p:nvSpPr>
          <p:cNvPr id="12" name="Text 7"/>
          <p:cNvSpPr/>
          <p:nvPr/>
        </p:nvSpPr>
        <p:spPr>
          <a:xfrm>
            <a:off x="4162127" y="3292004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靠著神的引導，他們在嬰孩耶穌身上看見了神的救恩</a:t>
            </a:r>
            <a:endParaRPr lang="zh-CN" sz="110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25119" y="3821385"/>
            <a:ext cx="4722763" cy="854943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4162127" y="3982194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分享好消息</a:t>
            </a:r>
            <a:endParaRPr lang="zh-CN" sz="1350" dirty="0"/>
          </a:p>
        </p:txBody>
      </p:sp>
      <p:sp>
        <p:nvSpPr>
          <p:cNvPr id="15" name="Text 9"/>
          <p:cNvSpPr/>
          <p:nvPr/>
        </p:nvSpPr>
        <p:spPr>
          <a:xfrm>
            <a:off x="4162127" y="4288706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他們沒有獨自珍藏這份喜樂，而是把好消息告訴別人</a:t>
            </a:r>
            <a:endParaRPr lang="zh-CN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770334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討論時間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585392"/>
            <a:ext cx="2628230" cy="26282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74988" y="1769864"/>
            <a:ext cx="283518" cy="1771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01</a:t>
            </a:r>
            <a:endParaRPr lang="en-US" sz="1100" dirty="0"/>
          </a:p>
        </p:txBody>
      </p:sp>
      <p:sp>
        <p:nvSpPr>
          <p:cNvPr id="5" name="Shape 2"/>
          <p:cNvSpPr/>
          <p:nvPr/>
        </p:nvSpPr>
        <p:spPr>
          <a:xfrm>
            <a:off x="3474988" y="1991767"/>
            <a:ext cx="2517874" cy="1905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3474988" y="2100709"/>
            <a:ext cx="251787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約瑟和馬利亞帶著耶穌去哪裡？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6134621" y="1769864"/>
            <a:ext cx="283518" cy="1771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02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6134621" y="1991767"/>
            <a:ext cx="2517949" cy="1905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9" name="Text 6"/>
          <p:cNvSpPr/>
          <p:nvPr/>
        </p:nvSpPr>
        <p:spPr>
          <a:xfrm>
            <a:off x="6134621" y="2100709"/>
            <a:ext cx="2517949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西面和亞拿認出耶穌是誰？</a:t>
            </a:r>
            <a:endParaRPr lang="zh-CN" sz="1350" dirty="0"/>
          </a:p>
        </p:txBody>
      </p:sp>
      <p:sp>
        <p:nvSpPr>
          <p:cNvPr id="10" name="Text 7"/>
          <p:cNvSpPr/>
          <p:nvPr/>
        </p:nvSpPr>
        <p:spPr>
          <a:xfrm>
            <a:off x="3474988" y="2570187"/>
            <a:ext cx="283518" cy="1771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03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474988" y="2792090"/>
            <a:ext cx="2517874" cy="1905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2" name="Text 9"/>
          <p:cNvSpPr/>
          <p:nvPr/>
        </p:nvSpPr>
        <p:spPr>
          <a:xfrm>
            <a:off x="3474988" y="2901032"/>
            <a:ext cx="251787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西面看見耶穌後，做了甚麼？</a:t>
            </a:r>
            <a:endParaRPr lang="zh-CN" sz="1350" dirty="0"/>
          </a:p>
        </p:txBody>
      </p:sp>
      <p:sp>
        <p:nvSpPr>
          <p:cNvPr id="13" name="Text 10"/>
          <p:cNvSpPr/>
          <p:nvPr/>
        </p:nvSpPr>
        <p:spPr>
          <a:xfrm>
            <a:off x="6134621" y="2570187"/>
            <a:ext cx="283518" cy="1771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04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6134621" y="2792090"/>
            <a:ext cx="2517949" cy="1905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5" name="Text 12"/>
          <p:cNvSpPr/>
          <p:nvPr/>
        </p:nvSpPr>
        <p:spPr>
          <a:xfrm>
            <a:off x="6134621" y="2901032"/>
            <a:ext cx="2517949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亞拿看見耶穌後，做了甚麼？</a:t>
            </a:r>
            <a:endParaRPr lang="zh-CN" sz="1350" dirty="0"/>
          </a:p>
        </p:txBody>
      </p:sp>
      <p:sp>
        <p:nvSpPr>
          <p:cNvPr id="16" name="Text 13"/>
          <p:cNvSpPr/>
          <p:nvPr/>
        </p:nvSpPr>
        <p:spPr>
          <a:xfrm>
            <a:off x="3474988" y="3370511"/>
            <a:ext cx="283518" cy="1771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05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3474988" y="3592413"/>
            <a:ext cx="5177582" cy="1905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8" name="Text 15"/>
          <p:cNvSpPr/>
          <p:nvPr/>
        </p:nvSpPr>
        <p:spPr>
          <a:xfrm>
            <a:off x="3474988" y="3701355"/>
            <a:ext cx="517758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我們可以怎樣把耶穌的好消息分享給身邊的人？</a:t>
            </a:r>
            <a:endParaRPr lang="zh-CN" sz="13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412825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今天的金句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3925119" y="2068413"/>
            <a:ext cx="4722763" cy="12227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「因為我的眼睛已經看見你的救恩。」</a:t>
            </a:r>
            <a:endParaRPr lang="zh-CN" sz="3850" dirty="0"/>
          </a:p>
        </p:txBody>
      </p:sp>
      <p:sp>
        <p:nvSpPr>
          <p:cNvPr id="6" name="Text 3"/>
          <p:cNvSpPr/>
          <p:nvPr/>
        </p:nvSpPr>
        <p:spPr>
          <a:xfrm>
            <a:off x="3696519" y="3503786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路加福音 2:30</a:t>
            </a:r>
            <a:endParaRPr lang="zh-CN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168003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家庭延伸活動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894508"/>
            <a:ext cx="1143595" cy="114359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3215283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🎯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親子金句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496119" y="3521794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一起背誦路加福音 2:30，可以把金句寫在紙上貼在家中</a:t>
            </a:r>
            <a:endParaRPr lang="zh-CN" sz="11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433" y="1894508"/>
            <a:ext cx="1143595" cy="114359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72433" y="3215283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💬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親子分享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272433" y="3521794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西面和亞拿為甚麼那麼高興？今天我們可以怎樣感謝神？</a:t>
            </a:r>
            <a:endParaRPr lang="zh-CN" sz="11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747" y="1894508"/>
            <a:ext cx="1143595" cy="114359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48747" y="3215283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親子禱告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048747" y="3521794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感謝神賜下救主耶穌，求神幫助我們分享耶穌的好消息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2026-08-17T14:56:46Z</dcterms:created>
  <dcterms:modified xsi:type="dcterms:W3CDTF">2026-08-17T14:56:46Z</dcterms:modified>
</cp:coreProperties>
</file>