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5143500" cy="9144000"/>
  <p:embeddedFontLst>
    <p:embeddedFont>
      <p:font typeface="Raleway" panose="020F0502020204030204" pitchFamily="2" charset="0"/>
      <p:regular r:id="rId11"/>
    </p:embeddedFont>
    <p:embeddedFont>
      <p:font typeface="Roboto" panose="02000000000000000000" pitchFamily="2" charset="0"/>
      <p:regular r:id="rId12"/>
    </p:embeddedFont>
    <p:embeddedFont>
      <p:font typeface="Roboto Bold" panose="02000000000000000000" charset="0"/>
      <p:regular r:id="rId13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46" d="100"/>
          <a:sy n="146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i Alex" userId="9e893d5ec4bbe3cf" providerId="LiveId" clId="{6AEB71D9-1D66-4766-861F-90E72E5DD05A}"/>
    <pc:docChg chg="modSld">
      <pc:chgData name="Wai Alex" userId="9e893d5ec4bbe3cf" providerId="LiveId" clId="{6AEB71D9-1D66-4766-861F-90E72E5DD05A}" dt="2026-08-17T13:25:42.484" v="5" actId="20577"/>
      <pc:docMkLst>
        <pc:docMk/>
      </pc:docMkLst>
      <pc:sldChg chg="modSp mod">
        <pc:chgData name="Wai Alex" userId="9e893d5ec4bbe3cf" providerId="LiveId" clId="{6AEB71D9-1D66-4766-861F-90E72E5DD05A}" dt="2026-08-17T13:25:42.484" v="5" actId="20577"/>
        <pc:sldMkLst>
          <pc:docMk/>
          <pc:sldMk cId="0" sldId="256"/>
        </pc:sldMkLst>
        <pc:spChg chg="mod">
          <ac:chgData name="Wai Alex" userId="9e893d5ec4bbe3cf" providerId="LiveId" clId="{6AEB71D9-1D66-4766-861F-90E72E5DD05A}" dt="2026-08-17T13:25:42.484" v="5" actId="20577"/>
          <ac:spMkLst>
            <pc:docMk/>
            <pc:sldMk cId="0" sldId="256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9495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CECF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25119" y="2130549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十二歲的耶穌在聖殿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3696519" y="2786137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路加福音 2:41–52 </a:t>
            </a:r>
            <a:r>
              <a:rPr lang="zh-CN" altLang="en-US" sz="110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｜ 主日學</a:t>
            </a:r>
            <a:endParaRPr lang="zh-CN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6119" y="1119857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逾越節——記念神的拯救</a:t>
            </a:r>
            <a:endParaRPr lang="zh-CN" sz="2750" dirty="0"/>
          </a:p>
        </p:txBody>
      </p:sp>
      <p:sp>
        <p:nvSpPr>
          <p:cNvPr id="4" name="Shape 1"/>
          <p:cNvSpPr/>
          <p:nvPr/>
        </p:nvSpPr>
        <p:spPr>
          <a:xfrm>
            <a:off x="496119" y="1775445"/>
            <a:ext cx="2290465" cy="1279996"/>
          </a:xfrm>
          <a:prstGeom prst="roundRect">
            <a:avLst>
              <a:gd name="adj" fmla="val 4652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42640" y="1921966"/>
            <a:ext cx="19974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🎉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最重要的節日</a:t>
            </a:r>
            <a:endParaRPr lang="zh-CN" sz="1350" dirty="0"/>
          </a:p>
        </p:txBody>
      </p:sp>
      <p:sp>
        <p:nvSpPr>
          <p:cNvPr id="6" name="Text 3"/>
          <p:cNvSpPr/>
          <p:nvPr/>
        </p:nvSpPr>
        <p:spPr>
          <a:xfrm>
            <a:off x="642640" y="2228478"/>
            <a:ext cx="1997422" cy="6804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逾越節是猶太人每年最重要的節日，記念神帶領以色列人離開埃及，得到自由！</a:t>
            </a:r>
            <a:endParaRPr lang="zh-CN" sz="1100" dirty="0"/>
          </a:p>
        </p:txBody>
      </p:sp>
      <p:sp>
        <p:nvSpPr>
          <p:cNvPr id="7" name="Shape 4"/>
          <p:cNvSpPr/>
          <p:nvPr/>
        </p:nvSpPr>
        <p:spPr>
          <a:xfrm>
            <a:off x="2928342" y="1775445"/>
            <a:ext cx="2290539" cy="1279996"/>
          </a:xfrm>
          <a:prstGeom prst="roundRect">
            <a:avLst>
              <a:gd name="adj" fmla="val 4652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3074863" y="1921966"/>
            <a:ext cx="199749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🏙️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全家去耶路撒冷</a:t>
            </a:r>
            <a:endParaRPr lang="zh-CN" sz="1350" dirty="0"/>
          </a:p>
        </p:txBody>
      </p:sp>
      <p:sp>
        <p:nvSpPr>
          <p:cNvPr id="9" name="Text 6"/>
          <p:cNvSpPr/>
          <p:nvPr/>
        </p:nvSpPr>
        <p:spPr>
          <a:xfrm>
            <a:off x="3074863" y="2228478"/>
            <a:ext cx="1997497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每年，爸爸媽媽都會帶全家去耶路撒冷守節——這是神吩咐的！</a:t>
            </a:r>
            <a:endParaRPr lang="zh-CN" sz="1100" dirty="0"/>
          </a:p>
        </p:txBody>
      </p:sp>
      <p:sp>
        <p:nvSpPr>
          <p:cNvPr id="10" name="Shape 7"/>
          <p:cNvSpPr/>
          <p:nvPr/>
        </p:nvSpPr>
        <p:spPr>
          <a:xfrm>
            <a:off x="496119" y="3197200"/>
            <a:ext cx="4722763" cy="826368"/>
          </a:xfrm>
          <a:prstGeom prst="roundRect">
            <a:avLst>
              <a:gd name="adj" fmla="val 720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42640" y="3343721"/>
            <a:ext cx="442972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👦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耶穌十二歲那年</a:t>
            </a:r>
            <a:endParaRPr lang="zh-CN" sz="1350" dirty="0"/>
          </a:p>
        </p:txBody>
      </p:sp>
      <p:sp>
        <p:nvSpPr>
          <p:cNvPr id="12" name="Text 9"/>
          <p:cNvSpPr/>
          <p:nvPr/>
        </p:nvSpPr>
        <p:spPr>
          <a:xfrm>
            <a:off x="642640" y="3650233"/>
            <a:ext cx="44297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耶穌十二歲那年，也跟爸爸媽媽一起去了！</a:t>
            </a:r>
            <a:endParaRPr lang="zh-CN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437704"/>
            <a:ext cx="8151763" cy="4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26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耶穌留在聖殿</a:t>
            </a:r>
            <a:endParaRPr lang="zh-CN" sz="2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19" y="1421681"/>
            <a:ext cx="5183237" cy="2915543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6013772" y="1198066"/>
            <a:ext cx="303981" cy="30398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064411" y="1223367"/>
            <a:ext cx="202629" cy="253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6446490" y="1244501"/>
            <a:ext cx="2206079" cy="211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以為耶穌跟著大家走</a:t>
            </a:r>
            <a:endParaRPr lang="zh-CN" sz="1300" dirty="0"/>
          </a:p>
        </p:txBody>
      </p:sp>
      <p:sp>
        <p:nvSpPr>
          <p:cNvPr id="7" name="Text 4"/>
          <p:cNvSpPr/>
          <p:nvPr/>
        </p:nvSpPr>
        <p:spPr>
          <a:xfrm>
            <a:off x="6446490" y="1584350"/>
            <a:ext cx="2206079" cy="6333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zh-CN" altLang="en-US" sz="1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節期完結，大家回家——爸爸媽媽以為耶穌跟其他人一起走，走了</a:t>
            </a:r>
            <a:r>
              <a:rPr lang="zh-CN" altLang="en-US" sz="105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整整一天</a:t>
            </a:r>
            <a:r>
              <a:rPr lang="zh-CN" altLang="en-US" sz="1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才發現祂不見了！</a:t>
            </a:r>
            <a:r>
              <a:rPr lang="zh-CN" altLang="en-US" sz="10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😱</a:t>
            </a:r>
            <a:endParaRPr lang="zh-CN" sz="1050" dirty="0"/>
          </a:p>
        </p:txBody>
      </p:sp>
      <p:sp>
        <p:nvSpPr>
          <p:cNvPr id="8" name="Shape 5"/>
          <p:cNvSpPr/>
          <p:nvPr/>
        </p:nvSpPr>
        <p:spPr>
          <a:xfrm>
            <a:off x="6013772" y="2475235"/>
            <a:ext cx="303981" cy="30398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6064411" y="2500536"/>
            <a:ext cx="202629" cy="253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1550" dirty="0"/>
          </a:p>
        </p:txBody>
      </p:sp>
      <p:sp>
        <p:nvSpPr>
          <p:cNvPr id="10" name="Text 7"/>
          <p:cNvSpPr/>
          <p:nvPr/>
        </p:nvSpPr>
        <p:spPr>
          <a:xfrm>
            <a:off x="6446490" y="2521669"/>
            <a:ext cx="2206079" cy="211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找了三天！</a:t>
            </a:r>
            <a:endParaRPr lang="zh-CN" sz="1300" dirty="0"/>
          </a:p>
        </p:txBody>
      </p:sp>
      <p:sp>
        <p:nvSpPr>
          <p:cNvPr id="11" name="Text 8"/>
          <p:cNvSpPr/>
          <p:nvPr/>
        </p:nvSpPr>
        <p:spPr>
          <a:xfrm>
            <a:off x="6446490" y="2861518"/>
            <a:ext cx="2206079" cy="4222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zh-CN" altLang="en-US" sz="1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他們急忙回去找，</a:t>
            </a:r>
            <a:r>
              <a:rPr lang="zh-CN" altLang="en-US" sz="105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找了三天</a:t>
            </a:r>
            <a:r>
              <a:rPr lang="zh-CN" altLang="en-US" sz="1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，終於在聖殿找到耶穌！</a:t>
            </a:r>
            <a:endParaRPr lang="zh-CN" sz="1050" dirty="0"/>
          </a:p>
        </p:txBody>
      </p:sp>
      <p:sp>
        <p:nvSpPr>
          <p:cNvPr id="12" name="Shape 9"/>
          <p:cNvSpPr/>
          <p:nvPr/>
        </p:nvSpPr>
        <p:spPr>
          <a:xfrm>
            <a:off x="6013772" y="3541291"/>
            <a:ext cx="303981" cy="30398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6064411" y="3566592"/>
            <a:ext cx="202629" cy="253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1550" dirty="0"/>
          </a:p>
        </p:txBody>
      </p:sp>
      <p:sp>
        <p:nvSpPr>
          <p:cNvPr id="14" name="Text 11"/>
          <p:cNvSpPr/>
          <p:nvPr/>
        </p:nvSpPr>
        <p:spPr>
          <a:xfrm>
            <a:off x="6446490" y="3587725"/>
            <a:ext cx="2206079" cy="211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坐在老師中間</a:t>
            </a:r>
            <a:endParaRPr lang="zh-CN" sz="1300" dirty="0"/>
          </a:p>
        </p:txBody>
      </p:sp>
      <p:sp>
        <p:nvSpPr>
          <p:cNvPr id="15" name="Text 12"/>
          <p:cNvSpPr/>
          <p:nvPr/>
        </p:nvSpPr>
        <p:spPr>
          <a:xfrm>
            <a:off x="6446490" y="3927574"/>
            <a:ext cx="2206079" cy="6333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zh-CN" altLang="en-US" sz="1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耶穌正坐在老師中間，一邊聽，一邊問問題——大家都對祂的聰明感到非常驚奇！</a:t>
            </a:r>
            <a:r>
              <a:rPr lang="zh-CN" altLang="en-US" sz="10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🤩</a:t>
            </a:r>
            <a:endParaRPr lang="zh-CN" sz="1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25119" y="1121420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「我應當以我父的事為念」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4137720" y="1936477"/>
            <a:ext cx="451016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「難道你們不知道我應當在我父的家裏嗎？」</a:t>
            </a:r>
            <a:endParaRPr lang="zh-CN" sz="1100" dirty="0"/>
          </a:p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——路加福音 2:49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3925119" y="1777008"/>
            <a:ext cx="19050" cy="772567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3925119" y="2850803"/>
            <a:ext cx="2188443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媽媽問耶穌……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3925119" y="3214018"/>
            <a:ext cx="2188443" cy="6804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媽媽找到耶穌，又擔心又著急地問祂：「孩子，你為甚麼這樣待我們？」</a:t>
            </a:r>
            <a:endParaRPr lang="zh-CN" sz="1100" dirty="0"/>
          </a:p>
        </p:txBody>
      </p:sp>
      <p:sp>
        <p:nvSpPr>
          <p:cNvPr id="8" name="Text 5"/>
          <p:cNvSpPr/>
          <p:nvPr/>
        </p:nvSpPr>
        <p:spPr>
          <a:xfrm>
            <a:off x="6464201" y="2850803"/>
            <a:ext cx="2188443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耶穌的回答！</a:t>
            </a:r>
            <a:endParaRPr lang="zh-CN" sz="1350" dirty="0"/>
          </a:p>
        </p:txBody>
      </p:sp>
      <p:sp>
        <p:nvSpPr>
          <p:cNvPr id="9" name="Text 6"/>
          <p:cNvSpPr/>
          <p:nvPr/>
        </p:nvSpPr>
        <p:spPr>
          <a:xfrm>
            <a:off x="6464201" y="3214018"/>
            <a:ext cx="2188443" cy="6804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耶穌知道自己是</a:t>
            </a: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神的兒子</a:t>
            </a: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，所以把天父的事放在心上，想要做天父喜悅的事！</a:t>
            </a: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❤️</a:t>
            </a:r>
            <a:endParaRPr lang="zh-CN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986061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耶穌的榜樣：聽話與成長</a:t>
            </a:r>
            <a:endParaRPr lang="zh-CN" sz="2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19" y="1712565"/>
            <a:ext cx="1507480" cy="150748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3397225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乖乖跟爸媽回家 </a:t>
            </a: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🏠</a:t>
            </a:r>
            <a:endParaRPr lang="zh-CN" sz="1350" dirty="0"/>
          </a:p>
        </p:txBody>
      </p:sp>
      <p:sp>
        <p:nvSpPr>
          <p:cNvPr id="5" name="Text 2"/>
          <p:cNvSpPr/>
          <p:nvPr/>
        </p:nvSpPr>
        <p:spPr>
          <a:xfrm>
            <a:off x="496119" y="3703737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耶穌說完後，乖乖跟爸爸媽媽回家，</a:t>
            </a: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聽從他們</a:t>
            </a: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！</a:t>
            </a:r>
            <a:endParaRPr lang="zh-CN" sz="11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2433" y="1712565"/>
            <a:ext cx="1507480" cy="150748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72433" y="3397225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慢慢長大、不斷學習 </a:t>
            </a: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📖</a:t>
            </a:r>
            <a:endParaRPr lang="zh-CN" sz="1350" dirty="0"/>
          </a:p>
        </p:txBody>
      </p:sp>
      <p:sp>
        <p:nvSpPr>
          <p:cNvPr id="8" name="Text 4"/>
          <p:cNvSpPr/>
          <p:nvPr/>
        </p:nvSpPr>
        <p:spPr>
          <a:xfrm>
            <a:off x="3272433" y="3703737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耶穌和我們一樣，慢慢長大，不斷學習，越來越聰明！</a:t>
            </a:r>
            <a:endParaRPr lang="zh-CN" sz="11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8747" y="1712565"/>
            <a:ext cx="1507480" cy="150748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48747" y="3397225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神和人都喜愛祂 </a:t>
            </a: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😊</a:t>
            </a:r>
            <a:endParaRPr lang="zh-CN" sz="1350" dirty="0"/>
          </a:p>
        </p:txBody>
      </p:sp>
      <p:sp>
        <p:nvSpPr>
          <p:cNvPr id="11" name="Text 6"/>
          <p:cNvSpPr/>
          <p:nvPr/>
        </p:nvSpPr>
        <p:spPr>
          <a:xfrm>
            <a:off x="6048747" y="3703737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「耶穌的智慧和身量，並神和人喜愛他的心，都一齊增長。」（路加福音 2:52）</a:t>
            </a:r>
            <a:endParaRPr lang="zh-CN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6119" y="592931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我們可以學習耶穌！</a:t>
            </a:r>
            <a:endParaRPr lang="zh-CN" sz="27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6119" y="1248519"/>
            <a:ext cx="4722763" cy="108175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33127" y="1409328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❤️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愛神</a:t>
            </a:r>
            <a:endParaRPr lang="zh-CN" sz="1350" dirty="0"/>
          </a:p>
        </p:txBody>
      </p:sp>
      <p:sp>
        <p:nvSpPr>
          <p:cNvPr id="6" name="Text 2"/>
          <p:cNvSpPr/>
          <p:nvPr/>
        </p:nvSpPr>
        <p:spPr>
          <a:xfrm>
            <a:off x="733127" y="1715839"/>
            <a:ext cx="432494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耶穌知道自己是神的兒子，把天父的事放在心上——我們也可以把愛神放在第一位！</a:t>
            </a:r>
            <a:endParaRPr lang="zh-CN" sz="11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6119" y="2472035"/>
            <a:ext cx="4722763" cy="85494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33127" y="2632844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📖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認識神的話</a:t>
            </a:r>
            <a:endParaRPr lang="zh-CN" sz="1350" dirty="0"/>
          </a:p>
        </p:txBody>
      </p:sp>
      <p:sp>
        <p:nvSpPr>
          <p:cNvPr id="9" name="Text 4"/>
          <p:cNvSpPr/>
          <p:nvPr/>
        </p:nvSpPr>
        <p:spPr>
          <a:xfrm>
            <a:off x="733127" y="2939355"/>
            <a:ext cx="432494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耶穌在聖殿認真聽、認真問——我們也可以認真學習聖經！</a:t>
            </a:r>
            <a:endParaRPr lang="zh-CN" sz="11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6119" y="3468737"/>
            <a:ext cx="4722763" cy="108175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33127" y="3629546"/>
            <a:ext cx="432494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👨‍👩‍👧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聽爸媽的話</a:t>
            </a:r>
            <a:endParaRPr lang="zh-CN" sz="1350" dirty="0"/>
          </a:p>
        </p:txBody>
      </p:sp>
      <p:sp>
        <p:nvSpPr>
          <p:cNvPr id="12" name="Text 6"/>
          <p:cNvSpPr/>
          <p:nvPr/>
        </p:nvSpPr>
        <p:spPr>
          <a:xfrm>
            <a:off x="733127" y="3936057"/>
            <a:ext cx="432494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耶穌乖乖跟爸爸媽媽回家——我們也可以</a:t>
            </a: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聽爸媽的話</a:t>
            </a: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，這就是學習耶穌！</a:t>
            </a:r>
            <a:endParaRPr lang="zh-CN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874142"/>
            <a:ext cx="8151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一起來回答！</a:t>
            </a: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🙋</a:t>
            </a:r>
            <a:endParaRPr lang="zh-CN" sz="2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119" y="1605409"/>
            <a:ext cx="4004965" cy="126109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413508" y="1711747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656927" y="2172370"/>
            <a:ext cx="368334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耶穌去了哪裡？</a:t>
            </a:r>
            <a:endParaRPr lang="zh-CN" sz="1350" dirty="0"/>
          </a:p>
        </p:txBody>
      </p:sp>
      <p:sp>
        <p:nvSpPr>
          <p:cNvPr id="6" name="Text 3"/>
          <p:cNvSpPr/>
          <p:nvPr/>
        </p:nvSpPr>
        <p:spPr>
          <a:xfrm>
            <a:off x="656927" y="2478881"/>
            <a:ext cx="368334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耶穌十二歲時，跟爸媽去了哪裡？</a:t>
            </a:r>
            <a:endParaRPr lang="zh-CN" sz="11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2842" y="1605409"/>
            <a:ext cx="4005039" cy="126109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560232" y="1711747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1300" dirty="0"/>
          </a:p>
        </p:txBody>
      </p:sp>
      <p:sp>
        <p:nvSpPr>
          <p:cNvPr id="9" name="Text 5"/>
          <p:cNvSpPr/>
          <p:nvPr/>
        </p:nvSpPr>
        <p:spPr>
          <a:xfrm>
            <a:off x="4803651" y="2172370"/>
            <a:ext cx="36834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在哪裡找到耶穌？</a:t>
            </a:r>
            <a:endParaRPr lang="zh-CN" sz="1350" dirty="0"/>
          </a:p>
        </p:txBody>
      </p:sp>
      <p:sp>
        <p:nvSpPr>
          <p:cNvPr id="10" name="Text 6"/>
          <p:cNvSpPr/>
          <p:nvPr/>
        </p:nvSpPr>
        <p:spPr>
          <a:xfrm>
            <a:off x="4803651" y="2478881"/>
            <a:ext cx="368342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爸媽在哪裡找到耶穌？祂在做甚麼？</a:t>
            </a:r>
            <a:endParaRPr lang="zh-CN" sz="110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119" y="3008263"/>
            <a:ext cx="4004965" cy="1261095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2413508" y="3114601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1300" dirty="0"/>
          </a:p>
        </p:txBody>
      </p:sp>
      <p:sp>
        <p:nvSpPr>
          <p:cNvPr id="13" name="Text 8"/>
          <p:cNvSpPr/>
          <p:nvPr/>
        </p:nvSpPr>
        <p:spPr>
          <a:xfrm>
            <a:off x="656927" y="3575224"/>
            <a:ext cx="368334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為甚麼留在聖殿？</a:t>
            </a:r>
            <a:endParaRPr lang="zh-CN" sz="1350" dirty="0"/>
          </a:p>
        </p:txBody>
      </p:sp>
      <p:sp>
        <p:nvSpPr>
          <p:cNvPr id="14" name="Text 9"/>
          <p:cNvSpPr/>
          <p:nvPr/>
        </p:nvSpPr>
        <p:spPr>
          <a:xfrm>
            <a:off x="656927" y="3881735"/>
            <a:ext cx="368334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耶穌為甚麼留在聖殿？</a:t>
            </a:r>
            <a:endParaRPr lang="zh-CN" sz="1100" dirty="0"/>
          </a:p>
        </p:txBody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42842" y="3008263"/>
            <a:ext cx="4005039" cy="1261095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6560232" y="3114601"/>
            <a:ext cx="170111" cy="21260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4</a:t>
            </a:r>
            <a:endParaRPr lang="en-US" sz="1300" dirty="0"/>
          </a:p>
        </p:txBody>
      </p:sp>
      <p:sp>
        <p:nvSpPr>
          <p:cNvPr id="17" name="Text 11"/>
          <p:cNvSpPr/>
          <p:nvPr/>
        </p:nvSpPr>
        <p:spPr>
          <a:xfrm>
            <a:off x="4803651" y="3575224"/>
            <a:ext cx="36834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你會怎樣做？</a:t>
            </a:r>
            <a:endParaRPr lang="zh-CN" sz="1350" dirty="0"/>
          </a:p>
        </p:txBody>
      </p:sp>
      <p:sp>
        <p:nvSpPr>
          <p:cNvPr id="18" name="Text 12"/>
          <p:cNvSpPr/>
          <p:nvPr/>
        </p:nvSpPr>
        <p:spPr>
          <a:xfrm>
            <a:off x="4803651" y="3881735"/>
            <a:ext cx="368342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我們可以怎樣學習愛神、認識神的話、聽爸媽的話？</a:t>
            </a:r>
            <a:endParaRPr lang="zh-CN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25119" y="767283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金句與禱告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4137720" y="1582341"/>
            <a:ext cx="451016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「豈不知我應當以我父的事為念嗎？」</a:t>
            </a:r>
            <a:endParaRPr lang="zh-CN" sz="1100" dirty="0"/>
          </a:p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——路加福音 2:49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3925119" y="1422871"/>
            <a:ext cx="19050" cy="772567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3925119" y="2354907"/>
            <a:ext cx="4722763" cy="1053182"/>
          </a:xfrm>
          <a:prstGeom prst="roundRect">
            <a:avLst>
              <a:gd name="adj" fmla="val 5654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4071640" y="2501429"/>
            <a:ext cx="442972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🙏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一起禱告</a:t>
            </a:r>
            <a:endParaRPr lang="zh-CN" sz="1350" dirty="0"/>
          </a:p>
        </p:txBody>
      </p:sp>
      <p:sp>
        <p:nvSpPr>
          <p:cNvPr id="8" name="Text 5"/>
          <p:cNvSpPr/>
          <p:nvPr/>
        </p:nvSpPr>
        <p:spPr>
          <a:xfrm>
            <a:off x="4071640" y="2807940"/>
            <a:ext cx="4429720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感謝神賜下耶穌的榜樣，求神幫助我們愛祂、認識祂的話，也聽爸媽的話！</a:t>
            </a:r>
            <a:endParaRPr lang="zh-CN" sz="1100" dirty="0"/>
          </a:p>
        </p:txBody>
      </p:sp>
      <p:sp>
        <p:nvSpPr>
          <p:cNvPr id="9" name="Shape 6"/>
          <p:cNvSpPr/>
          <p:nvPr/>
        </p:nvSpPr>
        <p:spPr>
          <a:xfrm>
            <a:off x="3925119" y="3549848"/>
            <a:ext cx="4722763" cy="826368"/>
          </a:xfrm>
          <a:prstGeom prst="roundRect">
            <a:avLst>
              <a:gd name="adj" fmla="val 7205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4071640" y="3696370"/>
            <a:ext cx="442972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🏠</a:t>
            </a: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回家功課</a:t>
            </a:r>
            <a:endParaRPr lang="zh-CN" sz="1350" dirty="0"/>
          </a:p>
        </p:txBody>
      </p:sp>
      <p:sp>
        <p:nvSpPr>
          <p:cNvPr id="11" name="Text 8"/>
          <p:cNvSpPr/>
          <p:nvPr/>
        </p:nvSpPr>
        <p:spPr>
          <a:xfrm>
            <a:off x="4071640" y="4002881"/>
            <a:ext cx="44297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和家人一起讀</a:t>
            </a:r>
            <a:r>
              <a:rPr lang="zh-CN" altLang="en-US" sz="1100" b="1" dirty="0">
                <a:solidFill>
                  <a:srgbClr val="3C3939"/>
                </a:solidFill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路加福音 2:41–52</a:t>
            </a: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，試試背誦今天的金句！</a:t>
            </a:r>
            <a:endParaRPr lang="zh-CN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</Words>
  <Application>Microsoft Office PowerPoint</Application>
  <PresentationFormat>如螢幕大小 (16:9)</PresentationFormat>
  <Paragraphs>68</Paragraphs>
  <Slides>8</Slides>
  <Notes>8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3" baseType="lpstr">
      <vt:lpstr>Roboto Bold</vt:lpstr>
      <vt:lpstr>Arial</vt:lpstr>
      <vt:lpstr>Roboto</vt:lpstr>
      <vt:lpstr>Raleway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Wai Alex</cp:lastModifiedBy>
  <cp:revision>1</cp:revision>
  <dcterms:created xsi:type="dcterms:W3CDTF">2026-08-17T13:19:29Z</dcterms:created>
  <dcterms:modified xsi:type="dcterms:W3CDTF">2026-08-17T13:25:44Z</dcterms:modified>
</cp:coreProperties>
</file>